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2C55ED-82D1-452A-A7D5-B71928D37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180B06-F16A-4FB7-9D78-5664C9E27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F0A40A-9E0B-41EC-98F0-6E4B66F75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7F0921-7B2B-4E6E-AE65-F2DE11E3A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83BE60-5377-4B9E-91A1-DD333A971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EBD310-EC0F-4751-8A39-D9095EDB4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153E52-04E9-489F-9B49-213D0C023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FE79FF-98F7-4686-9643-5B9879B55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CBDF2C-9E49-41C3-9741-1D7FECE57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193571-A21A-4562-B98D-1A118C047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B88CC7-7513-4B25-9862-B4AA09E88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34204320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761919" y="3652786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60858D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预防接种后接种事项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预防接种后注意事项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常见不良反应及处理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特殊情况及处理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接种后的生活调养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预防接种后注意事项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留观30分钟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接种疫苗后，应在接种点留观30分钟，以便在出现过敏反应或严重不良反应时及时处理。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留观期间，家长应留意孩子的状况，如出现异常症状应及时告知医生。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7" r="32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保持接种部位清洁干燥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预防接种后，应保持接种部位的清洁干燥，避免感染。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在洗澡时，家长应避免让水直接接触接种部位，可用防水敷料覆盖接种部位，以防感染。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预防接种后，应避免让孩子进行剧烈运动，以免引起不适。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孩子在接种后应适当休息，避免过度疲劳和剧烈运动，以免影响免疫效果。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避免剧烈运动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预防接种后，部分孩子可能会出现发热症状，这是正常的免疫反应之一。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如果孩子出现发热，家长应采取适当的物理降温措施，如多喝水、用湿毛巾敷额头等。若发热持续时间较长或体温较高，应及时就医并按医嘱处理。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9128" r="912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发热处理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常见不良反应及处理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563" r="185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轻微不适是预防接种后常见的不良反应，通常表现为轻度头痛、恶心、疲倦等症状。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这些症状通常不需要特殊处理，可以通过休息和适当的护理得到缓解。家长应留意观察宝宝的状态，如果症状持续加重或出现其他异常表现，应及时就医。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轻微不适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红肿热痛是预防接种后常见的局部反应，通常出现在注射部位，并伴有轻度发热。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这是正常的免疫反应，不需要特殊处理。家长可以给宝宝适当的休息和护理，如保持注射部位的清洁干燥，避免摩擦和挤压。如果红肿热痛持续加重或出现化脓等症状，应及时就医。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红肿热痛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https://d.book118.com/915342043201011110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2024-09-15T19:46:53.552</cp:lastPrinted>
  <dcterms:created xsi:type="dcterms:W3CDTF">2024-09-15T11:46:53Z</dcterms:created>
  <dcterms:modified xsi:type="dcterms:W3CDTF">2024-09-15T11:46:55Z</dcterms:modified>
</cp:coreProperties>
</file>