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FD332-7D1A-4CDD-9E0E-7EB117F78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B7EF9-A6B3-4775-93E1-4C3896097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433E3-FA40-4FED-AAE1-8BAD46B9F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80C95-2BAB-4B01-9EE2-7A6DF0FE5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B3EA9-8676-472F-ADBB-91152FD52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47CD9C-24ED-4916-AB6D-7E6D13674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D489CE-0BB4-4F17-B5C2-A6FD9E18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A70EE-9F93-4AA5-A302-AF99AB388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B4BD4-A067-4717-B9A8-DFB408882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0C5C3-ACD6-4A92-865B-4DE8DDB3B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C57A9-FF4C-45DB-9AFD-6735688A9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433041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新生儿出生体重表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新生儿出生体重的定义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新生儿出生体重的影响因素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新生儿出生体重的生理意义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新生儿出生体重的分类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新生儿出生体重的观察和护理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新生儿出生体重的预防和干预措施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新生儿出生体重的定义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在医学领域，体重的测量通常使用电子秤进行，测量时需要除去鞋子和衣物等物品，以避免误差。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体重是指人体各器官和组织的重量总和，是反映人体营养状况和健康水平的重要指标之一。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出生体重的测量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出生体重是指在新生儿出生后的第一时间测量的体重，通常使用精确的电子秤进行测量。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测量时需要将新生儿放在清洁、干燥的毛巾上，并确保其身体稳定，以避免误差。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出生体重的单位通常使用千克（kg）或克（g）表示，其中1千克等于1000克。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在国际上，新生儿出生体重的标准单位是克，但在某些地区或医疗实践中，也可能会使用千克作为单位。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出生体重的单位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新生儿出生体重的影响因素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父母双方的基因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新生儿的出生体重在一定程度上受到父母双方基因的影响。基因决定了胎儿在母体内的生长发育速度和程度，因此，父母的遗传因素对新生儿的出生体重具有重要影响。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如果家族中有低出生体重或早产的历史，新生儿出生体重可能会受到影响。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孕妇的营养状况直接影响到胎儿的生长发育。孕期营养不良可能导致胎儿生长受限，从而影响新生儿的出生体重。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8296" r="2829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孕期母体的健康状况，如妊娠期糖尿病、高血压等并发症，也可能对新生儿的出生体重产生影响。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孕妇健康状况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295" b="22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孕期吸烟、饮酒、药物使用等不良生活习惯可能对胎儿的生长发育产生负面影响，进而影响新生儿的出生体重。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孕期生活习惯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母体因素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6" b="1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社会经济状况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社会经济状况较差的地区，孕妇往往面临更多的生活压力，可能导致孕期营养和健康状况不佳，从而影响新生儿的出生体重。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孕期工作压力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孕期工作压力过大可能导致孕妇的内分泌系统紊乱，从而影响胎儿的生长发育，进而影响新生儿的出生体重。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孕期环境污染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孕期环境污染可能导致胎儿的生长发育受阻，进而影响新生儿的出生体重。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新生儿出生体重的生理意义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656" r="1365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生长曲线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新生儿出生体重是衡量胎儿在母体内发育情况的重要指标，也是后续生长和发育的基础。通过定期测量体重，可以绘制出宝宝的生长曲线，有助于监测其营养状况和生长发育是否正常。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新生儿出生体重可以指导家长为其提供适当的营养。低出生体重的婴儿可能需要更多的营养和护理，而高出生体重的婴儿则可能面临与肥胖相关的健康风险。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生长和发育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70" b="49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出生体重低于2500克的婴儿面临更高的健康风险，如新生儿黄疸、低血糖、呼吸困难等。这些状况可能需要特殊护理和早期干预。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出生体重超过4000克的巨大儿可能面临更高的糖尿病、肥胖症和心血管疾病风险。此外，他们在分娩过程中也更容易出现并发症。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高出生体重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低出生体重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https://d.book118.com/915343304130011104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2024-09-14T03:09:59.653</cp:lastPrinted>
  <dcterms:created xsi:type="dcterms:W3CDTF">2024-09-13T19:09:59Z</dcterms:created>
  <dcterms:modified xsi:type="dcterms:W3CDTF">2024-09-13T19:10:01Z</dcterms:modified>
</cp:coreProperties>
</file>