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553CFC-FBC9-43B9-A208-EC04DA3DA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66AB5E-0F9F-4589-BCAE-6B5A8700E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F01F46-BA86-4951-802D-F4FCF9730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30C1C7-F5B8-4947-924D-E3447F244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2E56F7-1D0D-4E29-8C33-8D780FC1F8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1A0531-4F95-4A5C-8CCE-380BC8482A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D7A9BD-A7D3-4084-B2BC-65BA817618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A7F098-84E4-4D6E-9E4B-D165AA64C4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E44F1-81CA-4AD9-B8EB-011B05E959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CECD13-5E49-4027-B2FF-7D50B2DAB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ADFCFC-6B32-4276-9B49-DAC050E37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3433442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湖南省自然科学基金项目绩效评估研究</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湖南省自然科学基金项目概述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绩效评估理论与方法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湖南省自然科学基金项目绩效评估实践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绩效评估结果分析与讨论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湖南省自然科学基金项目绩效评估旨在通过对基金项目的投入、过程和产出进行全面、客观、科学的评估，推动科研水平的提高和科技创新的发展。</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推动科研发展</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通过对基金项目的绩效评估，可以更加合理地配置科研资源，提高资源使用效率，促进科研成果的转化和应用。</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优化资源配置</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绩效评估不仅可以对已完成的项目进行总结和反思，还可以为正在进行或即将开展的项目提供经验和借鉴，从而提升项目质量和研究水平。</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提升项目质量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评估项目绩效</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本研究旨在对湖南省自然科学基金项目的绩效进行评估，包括项目的投入、过程、产出和效果等方面。</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分析影响因素</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通过对项目绩效的评估，分析影响项目绩效的关键因素，为改进项目管理提供决策依据。</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提出改进建议</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基于评估结果和分析，提出针对性的改进建议，优化项目管理流程，提高项目绩效。</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研究目的和任务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案例分析</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选取湖南省自然科学基金项目的典型案例进行深入分析，总结项目管理的成功经验和存在的问题。</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文献综述</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收集国内外关于科研项目绩效评估的理论和实践资料，进行归纳整理和分析比较，为本研究提供理论支撑和方法借鉴。</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问卷调查</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设计问卷对湖南省自然科学基金项目的相关人员进行调查，收集项目投入、过程、产出和效果等方面的数据和信息。</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提出建议</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基于评估结果和分析，提出针对性的改进建议，为优化湖南省自然科学基金项目管理提供参考。</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数据分析</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运用统计分析方法对收集的数据进行处理和分析，评估项目绩效并找出影响项目绩效的关键因素。</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湖南省自然科学基金项目概述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基础研究项目</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旨在探索自然现象、揭示自然规律、获取新知识、新原理、新方法和培养高水平研究人才，为湖南省的经济、社会、文化和科技发展提供科学支撑。</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应用基础研究项目</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针对湖南省国民经济和社会发展中的重大科学技术问题，开展创新性研究，为产业技术创新和结构调整提供科学依据和技术储备。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青年科学基金项目</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支持青年科技人员在自然科学领域自由选题，开展创新性的基础研究，培养青年科技人才独立承担科研项目、进行创新研究的能力。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项目类型和资助范围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项目申请</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申请人需按照项目指南要求，在规定时间内通过湖南省自然科学基金项目管理信息系统提交项目申请书。申请书应包括项目名称、研究目标、研究内容、研究方法、预期成果、经费预算等内容。</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项目评审</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湖南省自然科学基金项目管理中心组织专家对项目申请书进行评审。评审专家根据项目的研究价值、创新性、可行性、申请人研究能力和研究条件等因素对项目进行综合评价，并提出评审意见。</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项目批准</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根据专家评审意见和项目预算等因素，湖南省自然科学基金委员会对项目进行审批，并决定是否给予资助以及资助额度。</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项目申请和评审流程</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项目管理</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湖南省自然科学基金项目管理中心负责对项目进行全过程管理，包括项目立项、年度进展报告、中期检查、结题验收等环节。</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项目实施</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项目承担单位应严格按照项目申请书和合同书的要求，认真组织实施项目，确保研究工作的顺利进行。如遇特殊情况需变更研究计划或预算，应及时向湖南省自然科学基金项目管理中心提出申请。</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项目成果</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项目完成后，项目承担单位应提交结题报告和相关成果材料。湖南省自然科学基金项目管理中心组织专家对项目成果进行综合评价，并将评价结果作为后续项目申请和承担单位科研能力评价的重要依据。</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项目管理和实施要求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绩效评估理论与方法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绩效评估定义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绩效评估作用</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绩效评估是对项目或计划执行效果进行系统、客观、科学的评价，以衡量其实现预期目标的程度和效果。</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绩效评估在项目管理中具有重要作用，可以为决策者提供项目执行情况的全面信息，帮助改进项目管理和提高项目效益。</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绩效评估的概念和作用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3708" r="33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绩效评估指标应具有代表性、可衡量性、可操作性和时效性，能够全面反映项目执行情况和成果。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指标选取原则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常见的评估指标包括项目投入、项目产出、项目效果、项目管理等方面，具体指标可根据项目类型和特点进行选择和调整。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常见评估指标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可以采用层次分析法、模糊综合评价法等方法构建绩效评估指标体系，确保评估结果的客观性和准确性。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指标体系构建方法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绩效评估的指标体系构建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常见的评估方法包括定量评估、定性评估、综合评估等，具体方法应根据项目特点和评估目的进行选择。</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评估方法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常用的评估工具包括问卷调查、访谈、专家评审、案例分析等，这些工具可以帮助收集和分析项目执行情况和成果的相关数据和信息。</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评估工具</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在收集到相关数据和信息后，应采用适当的统计方法和分析工具进行处理和分析，以得出客观、准确的评估结果。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数据处理和分析</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绩效评估的方法和工具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https://d.book118.com/915343344210011101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2024-09-10T01:22:31.564</cp:lastPrinted>
  <dcterms:created xsi:type="dcterms:W3CDTF">2024-09-09T17:22:31Z</dcterms:created>
  <dcterms:modified xsi:type="dcterms:W3CDTF">2024-09-09T17:22:33Z</dcterms:modified>
</cp:coreProperties>
</file>