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D69D6D-243A-4468-9872-AB0ED4943E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28E1C4-873F-44BA-A783-5ACAA567F2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AD82E0-50B7-4CD8-A690-950A8F2644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0978EA-9772-4493-B66C-79394ABC32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F62016-3ECF-4D51-A249-C1821D28EF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2F96AB-1B3E-4DC5-AA3F-380F3EBC10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8D225E-2D58-4BF7-9F99-2CC0315FB8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BD7F94-AAFD-4E90-8831-D21436EE83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67FA9E-E5ED-4B70-BFA8-9F2F6FF843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AF07D0-A163-41A3-90E7-9FA2281DA7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F8AFD1-9CC8-46FF-B911-D4451C892A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5344102304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美国高校创新人才培养模式及借鉴以美国三所高校为例</a:t>
            </a: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030728" y="4075772"/>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2024-01-21</a:t>
            </a:r>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美国高校创新人才培养模式概述</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美国三所高校创新人才培养模式案例分析</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美国高校创新人才培养模式的成功经验</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我国高校创新人才培养模式的现状及问题</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美国高校创新人才培养模式对我国的借鉴与启示</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01</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全球化背景下，创新能力成为人才培养的核心目标，美国高校在创新人才培养方面具有显著优势。</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美国高校的创新人才培养模式对于提高我国高等教育质量和培养创新人才具有重要借鉴意义。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通过深入分析美国三所高校的创新人才培养模式，为我国高校提供可借鉴的经验和启示。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美国高校如何有效地培养创新人才？其成功的关键因素是什么？如何将这些经验应用于我国高校的实践中？</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研究问题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02</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美国高校创新人才培养模式概述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创新人才培养模式是指高校在培养学生过程中，以创新为核心，通过改革教学内容、教学方法、教学手段等，提高学生的创新意识、创新思维和创新能力的一种教育模式。</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强调创新</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创新人才培养模式的核心是培养学生的创新意识和创新能力，注重学生的独立思考和解决问题的能力。</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多元化教学</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采用多种教学方法和手段，如案例教学、项目教学、讨论式教学等，激发学生的学习兴趣和主动性。</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实践教学</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注重实践教学环节，通过实验、实习、社会实践等方式，提高学生的实践能力和动手能力。</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个性化培养</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尊重学生的个性和兴趣，提供个性化的培养方案和指导，促进学生的全面发展。</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创新人才培养模式的定义与特点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多样化课程设置</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美国高校在课程设置上非常灵活多样，学生可以根据自己的兴趣和职业规划选择适合自己的课程，同时学校也鼓励学生跨学科选课，以拓宽知识面和视野。</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科研机会众多</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美国高校为学生提供了众多的科研机会，学生可以参与教授的科研项目或者自己申请科研项目，通过科研实践提高自己的创新能力和学术水平。</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学生自主性强</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美国高校非常尊重学生的个性和兴趣，学生在课程选择、学习方式、课外活动等方面都有很大的自主权，可以根据自己的需求和兴趣进行个性化的发展。</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实践教学环节丰富</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美国高校非常注重实践教学环节，学生可以通过实验、实习、社会实践等方式将所学理论知识应用于实践中，提高自己的实践能力和动手能力。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美国高校创新人才培养模式的现状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03</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美国三所高校创新人才培养模式案例分析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 r="125"/>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斯坦福大学注重培养学生的创新创业精神，通过提供丰富的课程和实践机会，鼓励学生探索未知领域并解决问题。</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创新创业教育理念</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斯坦福大学强调跨学科合作，鼓励学生选修不同领域的课程，与来自不同背景的同学和教师合作，以培养全面的视野和创新能力。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跨学科合作</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斯坦福大学重视实践教学，为学生提供多种实践机会，如科研项目、实习、创业等，以帮助学生将理论知识应用于实际问题中。</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实践教学</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案例一：斯坦福大学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773" r="1777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麻省理工学院以科研为导向，鼓励学生参与科研项目，与教授合作发表学术论文，以培养学生的科研能力和创新精神。</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科研导向</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麻省理工学院注重创业教育，提供创业课程、创业辅导和资金支持等，帮助学生了解创业过程并培养创业能力。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创业教育</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麻省理工学院致力于培养学生的国际化视野，提供海外交流、国际实习等机会，以帮助学生了解不同文化并拓展国际视野。</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国际化视野</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案例二：麻省理工学院</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学术自由</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加州大学伯克利分校倡导学术自由，鼓励学生自由探索学术领域，并提供丰富的学术资源和支持，以培养学生的独立思考和创新能力。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合作与交流</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加州大学伯克利分校重视合作与交流，鼓励学生与教授、同学以及业界人士合作，分享知识和经验，以拓展视野并培养团队协作能力。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社会责任感</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加州大学伯克利分校强调学生的社会责任感，通过提供志愿服务、社会实践等机会，帮助学生了解社会问题并培养解决问题的能力。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案例三：加州大学伯克利分校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https://d.book118.com/915344102304011103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2024-09-13T07:17:58.829</cp:lastPrinted>
  <dcterms:created xsi:type="dcterms:W3CDTF">2024-09-12T23:17:58Z</dcterms:created>
  <dcterms:modified xsi:type="dcterms:W3CDTF">2024-09-12T23:18:00Z</dcterms:modified>
</cp:coreProperties>
</file>