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674D-909F-4218-9951-6FDBF922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CEBF5-D8BE-4518-9E76-C8B2A574A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5C10-8F91-4713-A488-B2A3AC3F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93E1E-CFA3-42E9-B343-6F3F5813B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3F554-04AC-446B-B50D-A85FE5AA9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FF054-38FA-418A-A4AE-17A77533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731A4-BB28-4A08-8061-2EDF5583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906DA-4E78-4AD4-98AA-B6121436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A7091-7D31-4454-8C9B-909F15CE8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81CFD-6A2C-4841-ADAD-4CAFD17C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B5345-CB50-4ACB-88DF-B074C778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4304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某品牌酒分析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市场表现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品牌传播与营销策略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品牌创立时间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该品牌成立于XXXX年，已有XX年的历史。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该品牌一直秉承着传统酿造工艺，致力于传承和发扬酒文化。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该品牌在发展过程中经历了多次变革和升级，逐渐在市场上树立了良好的口碑。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该品牌注重诚信、创新、卓越和共赢的价值观，以客户为中心，不断提升产品和服务质量。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该品牌始终坚持“品质至上，服务第一”的理念，为客户提供高品质的产品和服务。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该品牌的愿景是成为国内酒行业的领导品牌，引领酒文化的发展潮流。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该品牌主要面向中高端消费群体，注重品质和品味的消费者。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该品牌的产品定位为中高端酒类品牌，以优质原料和传统工艺打造高品质的酒类产品。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该品牌采取差异化竞争策略，注重产品创新和品质提升，力求在市场上树立独特的品牌形象。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该品牌酒采用优质葡萄作为主要原料，这些葡萄生长在特定的产区，经过精心的挑选和处理，以保证其品质和风味。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该品牌酒采用传统的酿酒工艺，包括葡萄的破碎、发酵、陈酿等多个步骤。在酿造过程中，酒庄严格控制温度、发酵时间和陈酿时间，以确保最终产品的品质和口感。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酿造工艺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原料与酿造工艺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该品牌酒的口感丰富，结构平衡，入口后能够感受到酒液的丝滑和醇厚。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该品牌酒具有多种风味特征，如果香、花香、木香等，这些风味相互交织，给人留下深刻的印象。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31" r="1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口感与风味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该品牌酒拥有多条产品线，包括红葡萄酒、白葡萄酒、起泡酒等多个种类。每条产品线都有其独特的特点和风格，以满足不同消费者的需求。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该品牌酒的种类繁多，既有单一品种的葡萄酒，也有混合品种的葡萄酒。此外，还有不同年份的葡萄酒可供选择，以满足不同消费者的口味和需求。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https://d.book118.com/915344304333011100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2024-09-09T00:40:06.738</cp:lastPrinted>
  <dcterms:created xsi:type="dcterms:W3CDTF">2024-09-08T16:40:06Z</dcterms:created>
  <dcterms:modified xsi:type="dcterms:W3CDTF">2024-09-08T16:40:08Z</dcterms:modified>
</cp:coreProperties>
</file>