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96F12-0386-41C4-BD9C-BC09CABA3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7942A-2FFD-4401-A191-3115E8D3D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AA70C-71E9-4A9F-AE08-984F5838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10F2B-90B6-48F8-9B74-57E37C75B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B78C4-BBA0-4E52-AD20-B8D7AC169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99208-1B3E-4B82-9690-09DC32171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0C0DD-1254-4614-9D1F-80A0F68A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6D132-674C-4A34-8870-6624B83A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EAB65-7F3B-4B41-B863-F73A90D41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8EDE1-401B-44CF-843F-5CCD1BF3B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E2F2A-245C-4A19-B415-7932E77B1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0104123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2024口腔医疗服务洞察报告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口腔医疗服务细分市场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口腔医疗服务消费者洞察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口腔医疗服务行业洞察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未来口腔医疗服务市场预测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90" r="361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口腔医疗服务市场定义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口腔医疗服务市场涵盖了口腔医院、诊所、口腔护理产品等多个领域。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口腔医疗服务市场是指提供口腔疾病预防、诊断、治疗以及口腔保健服务的市场。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全球口腔医疗服务市场规模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根据研究数据，全球口腔医疗服务市场在不断扩大，市场规模预计在未来几年内将继续保持增长。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增长的主要驱动因素包括人口老龄化、口腔健康意识的提高以及技术的不断进步。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数字化技术正在改变口腔医疗服务市场的运营模式，包括数字化诊疗、远程医疗以及智能医疗设备等。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随着医疗技术的进步，个性化治疗在口腔医疗服务市场越来越受欢迎，能够根据患者的具体情况制定更有效的治疗方案。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预防保健意识提高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随着公众对口腔健康问题的认识不断提高，预防保健服务的需求也在增加，未来预防保健服务将成为口腔医疗服务市场的重要发展方向。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口腔医疗服务市场发展趋势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口腔医疗服务细分市场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17" r="234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随着儿童口腔疾病发病率的上升，儿童口腔医疗服务市场不断扩大。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儿童口腔医疗服务市场概述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儿童口腔疾病主要包括龋齿、牙髓炎、根尖周炎、牙列不齐等。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儿童口腔疾病类型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家长对儿童口腔健康的关注度不断提高，对儿童口腔医疗服务的需求也在增加。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儿童口腔医疗服务需求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随着家长对儿童口腔健康的重视程度提高，儿童口腔医疗服务市场将进一步扩大。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儿童口腔医疗服务市场发展趋势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儿童口腔医疗服务市场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成人口腔医疗服务市场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成人口腔医疗服务市场概述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随着人们生活水平的提高，成人口腔医疗服务市场逐渐成为了一个庞大的市场。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成人口腔医疗服务需求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成年人对口腔医疗服务的需求多样化，包括牙齿美容、牙齿矫正、牙齿修复等。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成人口腔疾病类型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成人口腔疾病主要包括龋齿、牙周病、牙髓炎、牙齿缺失等。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成人口腔医疗服务市场发展趋势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随着人们对口腔健康的重视程度提高，成人口腔医疗服务市场将进一步扩大。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老年人口腔医疗服务市场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老年人口腔医疗服务市场概述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随着人口老龄化的加剧，老年人口腔医疗服务市场逐渐成为了一个重要的市场。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老年人口腔疾病类型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老年人口腔疾病主要包括龋齿、牙周病、牙齿缺失等。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老年人口腔医疗服务需求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老年人对口腔医疗服务的需求多样化，包括牙齿修复、牙齿保健、口腔功能康复等。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老年人口腔医疗服务市场发展趋势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随着老龄化程度的加深，老年人口腔医疗服务市场将进一步扩大。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口腔医疗服务消费者洞察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https://d.book118.com/916001041230010033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2024-09-02T16:00:53.837</cp:lastPrinted>
  <dcterms:created xsi:type="dcterms:W3CDTF">2024-09-02T08:00:53Z</dcterms:created>
  <dcterms:modified xsi:type="dcterms:W3CDTF">2024-09-02T08:00:55Z</dcterms:modified>
</cp:coreProperties>
</file>