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71CC9-D9A6-4377-AE1D-24016655E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353EC-4D5A-48AD-A680-DCA10906D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1A119-34D0-4D18-9225-FB2B32C48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8AFD4-24AA-4454-9C37-1F9B195E9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0C42D-1B10-4E3D-B6E9-346DAD61E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61910-ABDB-4DF9-A6D4-97EFD1D0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EB2A7-51B0-49F6-BE0A-95DF0EA63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46E50-2C96-4889-B976-786DF7236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3933F-715B-4A01-A851-CB2BEAEF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F5AF6-A88F-4830-8A84-5633E0B02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4B24F-779A-4380-9B27-46E686694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021042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中央银行学及中央银行资产负债表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中央银行资产负债表构成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中央银行资产负债表分析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中央银行资产负债表与货币政策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中央银行资产负债表的国际比较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介绍中央银行学及中央银行资产负债表的基本概念、原理和作用，帮助读者更好地理解中央银行的运作机制。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随着金融市场的不断发展和经济全球化的深入，中央银行在宏观经济调控和金融稳定中的作用日益凸显，对中央银行学及中央银行资产负债表的研究也愈发重要。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219" r="252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400" b="104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采用理论分析与实证研究相结合的方法，注重定量分析和模型构建。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中央银行学主要研究中央银行的性质、职能、业务及其与政府、商业银行和其他金融机构的关系。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包括中央银行的货币政策、金融监管、支付清算、外汇储备管理等方面。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中央银行学概述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资产负债表是反映中央银行财务状况的重要工具，能够清晰地展示中央银行的资产、负债和所有者权益情况。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反映中央银行的财务状况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通过分析中央银行的资产负债表，可以了解货币政策的实施情况、政策效果及未来政策走向。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揭示中央银行的货币政策操作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资产负债表中的各项数据可以反映出中央银行的金融风险状况，为风险评估和预警提供依据。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评估中央银行的金融风险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公开、透明的资产负债表有助于提高中央银行的公信力和市场信心，维护金融稳定。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促进中央银行的透明度和公信力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中央银行资产负债表的重要性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中央银行学基础知识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中央银行的定义与职能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中央银行是一国金融体系的核心，负责制定和执行货币政策，维护金融稳定，提供金融服务。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的职能包括发行的银行、银行的银行和政府的银行。作为发行的银行，中央银行垄断货币发行权；作为银行的银行，中央银行充当商业银行的最后贷款人，并管理商业银行的存款准备金；作为政府的银行，中央银行为政府提供金融服务，代理国库收支，并代表政府参加国际金融活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中央银行的起源与发展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中央银行的起源可以追溯到17世纪后半期，一些国家开始建立具有中央银行雏形的机构。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随着经济的发展和金融市场的完善，中央银行的职能和地位逐渐得到明确和加强。20世纪初，各国纷纷成立中央银行，形成了以中央银行为核心的现代金融体系。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中央银行是一国金融体系的核心和主导，负责制定和执行货币政策，维护金融稳定，促进经济发展。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中央银行通过货币政策工具调节货币供应量，影响市场利率和汇率，进而实现宏观经济调控目标。同时，中央银行还承担着维护支付清算系统正常运行、管理外汇储备、参与国际金融合作等职责。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中央银行在金融体系中的地位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中央银行资产负债表构成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其他资产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对政府债权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中央银行持有的本国政府发行的债券和其他证券，是中央银行对国内政府的融资支持。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对其他金融性公司债权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中央银行对其他金融性公司（如证券公司、保险公司等）的融资支持。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对非金融性部门债权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中央银行对非金融性部门（如企业、居民等）的融资支持，如专项贷款等。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包括外汇、货币黄金、其他国外资产等，是中央银行持有的对外债权。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国外资产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对其他存款性公司债权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中央银行对其他存款性金融机构（如商业银行）的融资支持，包括再贷款、再贴现等。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包括固定资产、在建工程、无形资产、递延资产等。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资产项目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储备货币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国外负债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政府存款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其他负债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发行债券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不计入储备货币的金融性公司存款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包括货币发行和其他储备货币，是中央银行的主要负债项目之一。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其他存款性金融机构和金融性公司在中央银行的存款。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中央银行发行的债券，用于调节市场流动性和货币政策操作。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中央银行对国外的负债，包括国际金融机构贷款、国外存款等。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本国政府在中央银行的存款。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包括自有资金、代理业务负债等。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负债项目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各项资产与负债的对应关系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中央银行各项资产和负债之间存在一定的对应关系，如货币发行对应现金、外汇占款对应外汇等。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资产负债表的动态变化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随着货币政策操作和金融市场变化，中央银行的资产负债表也会发生动态变化。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资产总额等于负债总额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中央银行资产负债表的基本平衡关系，即资产方各项目之和等于负债方各项目之和。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资产负债表的平衡关系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中央银行资产负债表分析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https://d.book118.com/916002104223010055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2024-09-23T14:31:50.109</cp:lastPrinted>
  <dcterms:created xsi:type="dcterms:W3CDTF">2024-09-23T06:31:50Z</dcterms:created>
  <dcterms:modified xsi:type="dcterms:W3CDTF">2024-09-23T06:31:52Z</dcterms:modified>
</cp:coreProperties>
</file>