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69C3A-AD9F-4020-A31D-30CCD918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D2493-036F-4DEA-8971-FC9E3659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99FE8-2FA6-44AC-AF21-EF1482B34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62EB7-F0A2-4681-AF5D-D4872CBE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182F3-78F4-4994-897B-B143232F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B853B-7299-4D8F-A1E3-C41EB8678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CC524-7693-45BB-9B30-57050069E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1E21F-32C9-4D0E-8B54-5EEA0299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9515A-4F20-4988-BEB2-39914D26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72AB1-5B81-444A-9AB8-663F85DE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9E325-5A17-48FB-BA52-2E1481B3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4001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28.健康篮球赛促进健康的活动策划方案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参赛人员与组队方式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比赛规则与流程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健康宣传与教育内容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现场氛围营造与互动环节设计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安全保障措施及应急预案制定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通过举办健康篮球赛，让更多人了解篮球运动的魅力和益处，从而吸引更多人参与到这项运动中。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推广篮球运动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篮球运动是一项全身性的运动，能够锻炼人的力量、速度、耐力和灵敏度，同时也有助于提高人的心肺功能和心理健康。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篮球运动是一项团队运动，需要队员之间的默契和协作。通过参与健康篮球赛，可以培养参与者的团队合作精神和集体荣誉感。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健康篮球赛的意义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改善心理健康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篮球运动有助于缓解压力、减轻焦虑和抑郁症状，提高参与者的心理健康水平。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培养健康生活方式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通过参与健康篮球赛，引导参与者树立健康的生活理念，养成良好的生活习惯，如合理饮食、充足睡眠、适度运动等。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提高身体素质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通过参与篮球运动，提高参与者的身体素质，包括力量、耐力、灵敏度等。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促进健康的目标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XXXX年XX月XX日至XX月XX日，每周X下午X点至X点。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[XXXXX]室内篮球场。该场地设施齐全，符合比赛要求，且交通便利，方便参与者前来参加。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参赛人员与组队方式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参赛者年龄需在18-45周岁之间，确保参赛者具备相应的身体素质和竞技能力。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参赛者需提供近三个月内的体检报告，确保无严重疾病或不适宜剧烈运动的状况。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篮球技能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参赛者需具备一定的篮球基础，如传球、投篮、防守等基本技能，以保证比赛的竞技性和观赏性。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参赛人员资格与要求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人数限制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每队人数上限为12人，其中包括1名队长和11名队员，确保比赛的公平性和竞技性。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每队至少需包含2名女性队员，以促进性别平等和增强女性参与篮球运动的兴趣。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组队方式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参赛者可以自由组队或通过组委会指定方式组队，每队需指定一名队长负责协调和组织。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组队方式及人数限制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报名时间为比赛前一个月开始，持续两周，确保有足够的时间进行组队和准备。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参赛者可通过线上报名平台或指定报名点进行报名，需填写报名表并提交相关证明材料。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每队需缴纳一定的报名费用，用于比赛的组织、场地租赁、设备购置等支出。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报名时间与方式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比赛规则与流程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比赛采用国际篮球协会（FIBA）的最新规则。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犯规与罚球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球员犯规累计达到5次将被罚下，全队犯规累计达到4次后，每次犯规对方将获得罚球机会。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比赛时间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每场比赛分为四节，每节10分钟，中场休息10分钟。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球员资格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参赛球员需年满18周岁，身体健康，无严重运动禁忌。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球队组成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每队由5名球员组成，包括1名队长和4名队员。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比赛规则介绍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提前一个月开放报名，接受各企事业单位、学校、社区等组织的报名。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分组抽签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根据报名情况，将参赛队伍进行分组抽签，确保比赛的公平性和竞争性。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按照分组抽签结果，依次进行小组赛、淘汰赛和决赛。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颁奖典礼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比赛结束后，举行颁奖典礼，为优胜队伍和个人颁发奖杯、证书和奖品。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比赛流程安排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计分方式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比赛采用胜负制，胜一场得2分，负一场得1分，弃权得0分。如遇积分相同，则比较两队之间的胜负关系，胜者排名靠前；如仍相同，则比较净胜分。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小组赛结束后，按照积分高低进行排名，前两名晋级淘汰赛；淘汰赛采用单败淘汰制，直至决出冠亚军。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计分方式与排名机制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健康宣传与教育内容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https://d.book118.com/916004001111010101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2024-09-25T20:29:24.126</cp:lastPrinted>
  <dcterms:created xsi:type="dcterms:W3CDTF">2024-09-25T12:29:24Z</dcterms:created>
  <dcterms:modified xsi:type="dcterms:W3CDTF">2024-09-25T12:29:26Z</dcterms:modified>
</cp:coreProperties>
</file>