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6369B-89FF-49F6-8C2A-B09897A6A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0AAEB-A19A-4BEA-88DD-0655D670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96F76-F62E-4C86-BCA6-81492536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BC54C-290B-4368-A35C-1E9F0C62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863E1-BA2A-48D6-A8DD-C4E2E2ED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37CBB-6486-45EA-8E70-D0CB4727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E62BAC-2E46-49F2-A228-81A435D6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A07B5-84D2-4E1A-A2FE-FB8B75E93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7EB12-B75D-4D5E-9645-746407644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8054D-3281-4295-A8EB-95A47E98C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A7E31-2CC0-44A9-9C77-EDA02277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04002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新生儿一般评估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新生儿评估简介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新生儿行为能力评估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新生儿营养状况评估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新生儿健康状况评估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新生儿评估简介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了解新生儿的健康状况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监测生长发育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促进良好的养育实践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9" b="175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通过评估，可以了解新生儿的身体状况，发现潜在的健康问题，为后续的护理和治疗提供依据。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评估可以监测新生儿的生长发育是否正常，是否达到相应的发育里程碑。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了解新生儿的习惯和行为有助于家长采取更合适的养育方法，促进宝宝的健康成长。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神经反射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行为评估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观察新生儿的一般状况，检查体格发育、皮肤、呼吸、心率、体温等。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评估新生儿的神经系统发育，如对光反射、听觉反射等。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评估新生儿的情绪状态、对新环境的适应能力等。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观察新生儿的基本行为，如睡眠、进食、玩耍等。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进行体格检查和神经反射检查，测量身高、体重、头围等指标。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通过观察新生儿的外观、行为和反应来评估其健康状况。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根据具体情况，可能需要采集血液、尿液等进行实验室检查，以辅助评估。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家长填写问卷，提供关于新生儿的睡眠、进食、情绪等信息。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体重是反映新生儿营养状况的重要指标。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生时体重正常的新生儿通常具有良好的健康状况和生长发育潜力。如果体重偏低，可能提示存在宫内发育迟缓或营养不良等问题。而体重过高则可能表明存在过度喂养或潜在的健康问题，如糖尿病母亲所生的高血糖婴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身高是衡量新生儿骨骼发育状况的指标之一。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新生儿的身高与遗传因素和宫内发育情况有关。身高偏低可能表明骨骼发育不良或遗传性疾病的风险增加。而身高偏高则可能预示着良好的生长发育潜力。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383" b="173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身高评估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头围与胸围评估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头围和胸围是评估新生儿脑部和胸部发育的重要指标。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头围的大小与脑部发育密切相关，胸围则与肺部和胸部的发育有关。头围和胸围的测量可以提供关于胎儿在子宫内发育情况的线索，以及是否存在潜在的健康问题。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皮肤和脐带的状态可以反映新生儿的健康状况。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新生儿的皮肤应该光滑、红润，没有黄疸、疹子或脱皮现象。脐带应该在出生后几天内自然脱落，并保持干燥和清洁。如果皮肤或脐带出现异常，可能提示存在感染、黄疸或其他健康问题。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皮肤与脐带评估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新生儿行为能力评估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https://d.book118.com/916004002004010050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2024-09-15T01:40:19.697</cp:lastPrinted>
  <dcterms:created xsi:type="dcterms:W3CDTF">2024-09-14T17:40:19Z</dcterms:created>
  <dcterms:modified xsi:type="dcterms:W3CDTF">2024-09-14T17:40:21Z</dcterms:modified>
</cp:coreProperties>
</file>