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BC0344-0365-422E-B69F-AD0D1820B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97C8F3-8274-4E14-839E-635331978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C5B154-4E97-4C36-9ED1-B0257C695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0B70EB-6460-41C5-826C-86A085A77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B0E156-C8FC-4E8B-9F33-3CEDD1483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BDD651-463E-4ED6-81FD-A0CDDB647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0F8BA7-7216-47C4-910F-1E2D637E5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1F24CE-FBBC-426C-AECE-E8FF66EB63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A9D520-3D65-49C0-AFE0-9A5C3D79A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E18189-013B-45AB-A727-39D28B96B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6AA8A3-4143-41EF-9220-B79B3D718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6004204203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学校校内管理制度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学生管理规定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教师管理规定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校园设施管理规定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安全与卫生管理规定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行政管理与服务规定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4429" b="14429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保障师生权益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学校校内管理制度也是为了保障师生的合法权益，维护校园秩序和安全。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确保学校正常运作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学校校内管理制度旨在维护学校的正常运作，确保教育教学活动的顺利进行。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提高教育质量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通过实施有效的校内管理制度，可以提高教育质量，培养出更优秀的学生。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学校校内管理制度涵盖了学校内部的各个方面，包括教育教学、学生管理、教职工管理、校园安全等。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适用于全体在校师生及工作人员，包括学生、教师、职工、来访者等。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制度范围和适用对象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学生管理规定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新生入学后需按照规定的时间和程序进行学籍注册，确保学生身份信息的准确性和完整性。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学籍注册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667" r="5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学籍异动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4375" b="4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学籍档案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833" b="14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学生因休学、退学、转学等原因需要调整学籍状态，需按照规定办理相关手续。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学生学籍档案包括个人信息、学习成绩、奖惩记录等内容，需妥善保管，以便查询和使用。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学籍管理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学生应按时参加课程，严格遵守课堂纪律，不得随意迟到、早退或旷课。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课堂考勤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学生因故不能参加课程或活动时，需按照规定程序请假，并获得批准。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请假规定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208" r="102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学生请假情况需及时记录，以便对学生考勤情况进行统计和监督。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请假记录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考勤与请假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https://d.book118.com/916004204203010102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2024-09-27T16:31:35.109</cp:lastPrinted>
  <dcterms:created xsi:type="dcterms:W3CDTF">2024-09-27T08:31:35Z</dcterms:created>
  <dcterms:modified xsi:type="dcterms:W3CDTF">2024-09-27T08:31:36Z</dcterms:modified>
</cp:coreProperties>
</file>