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BC6E9-C05B-4513-BEFE-3D3F5DCA0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2A49E-0D1E-40B9-8922-6A1D57B64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BFD5E-E70E-4F5C-9CB8-88A226B68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0AD5B-D550-43BE-ABEC-95BDFA581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77C62F-74C8-49DD-9D4A-822064690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2318AF-A9BA-4F8E-BDF8-EBDA337FA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8AA9DA-5B02-424B-A3E9-14066A148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D0DB2-4A55-4750-AA4F-F8952815C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D4778-7539-488B-84CB-1DCC69786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836E3-A5D0-4955-B5F9-6E496B776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C5300-ECBE-4C8F-AB55-4D4565304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050200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领养新生儿案例分享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领养过程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新生儿适应期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领养后的挑战与应对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领养后的幸福生活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领养建议与启示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领养过程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有些家庭由于生理原因无法生育，或者出于对特殊儿童群体的关爱，选择领养新生儿。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领养动机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458" r="8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领养新生儿需要家庭成员达成共识，共同为孩子提供一个稳定、安全和充满爱的成长环境。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领养决策过程中，家长应了解领养可能带来的心理变化和挑战，做好心理准备。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领养决策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选择有资质的领养机构，确保领养过程合法、规范。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机构资质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了解领养机构的口碑和信誉，选择信誉良好的机构。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机构声誉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了解领养机构提供的服务，包括咨询、评估、匹配等，确保领养过程顺利。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寻找合适的领养机构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填写申请表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提供详细的家庭信息和背景资料，包括家庭成员情况、经济状况、教育程度等。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领养机构对申请家庭进行评估，了解家庭环境、成员关系、经济状况等。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匹配与选择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根据申请家庭的条件和需求，领养机构匹配合适的婴儿，确保领养成功率和孩子未来的幸福。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申请和筛选过程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新生儿适应期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新生儿需要定时喂奶，以满足其生长发育的营养需求。家长应根据医生的建议进行喂养，并留意宝宝的进食量和频率。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新生儿需要充足的睡眠来促进大脑和身体的发育。在适应期，家长应尽量为宝宝创造一个安静、舒适的睡眠环境，并建立规律的睡眠习惯。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新生儿皮肤娇嫩，容易受到感染。家长应定期给宝宝洗澡、更换尿布，保持生活环境的清洁卫生。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417" r="9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婴儿的生理需求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新生儿需要与亲近的人建立亲密关系，以获得安全感。家长应多与宝宝互动，如抚摸、拥抱、对视等，以促进宝宝情感发展。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新生儿对外界充满好奇，喜欢探索周围的环境。家长可以在安全的前提下，提供一些适合宝宝的玩具和游戏，刺激宝宝的感知和思维能力。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刺激与探索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新生儿喜欢听各种声音和语言，这有助于语言能力的发展。家长可以多与宝宝说话、唱歌、读故事等，促进宝宝的语言感知和理解能力。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声音与语言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婴儿的心理需求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926" b="129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188" b="211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家庭成员的适应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分担照顾责任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领养新生儿后，家庭成员应共同分担照顾责任，确保宝宝得到全方位的照顾。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调整生活方式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家庭成员应调整自己的生活方式，适应新的家庭成员和生活环境，确保家庭和谐。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关注自身心理健康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领养新生儿是一项重大决定，家庭成员可能会面临各种压力和挑战。因此，关注自身心理健康，寻求支持和帮助也是必要的。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领养后的挑战与应对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https://d.book118.com/916005020031010045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2024-09-13T20:02:31.782</cp:lastPrinted>
  <dcterms:created xsi:type="dcterms:W3CDTF">2024-09-13T12:02:31Z</dcterms:created>
  <dcterms:modified xsi:type="dcterms:W3CDTF">2024-09-13T12:02:33Z</dcterms:modified>
</cp:coreProperties>
</file>