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A883F-F648-471C-9611-BECE84125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899BD-DEB2-4FC3-A317-749E9660C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26E5B-8E3B-400E-9E95-E76E59FDE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4ABFC-3E22-4060-B724-5CC1025FB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7B3DD-4652-48A5-B920-9F894CB54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3F4BBD-7AAC-461B-B84C-21DE27243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5B9D9-5301-4605-A49D-9A56612A6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E8000-DF14-4CFB-A9C9-72E40FF9E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FC0D6-C0EE-4BB6-85EF-51CF6A16B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0AB6B-50AE-438A-9DE0-55423B74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9796C-DC88-4F07-9BC8-4743B957E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0505122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微积分在数学中的地位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微积分的基本概念与定理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微积分在数学各领域的应用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微积分的思想方法对数学发展的影响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微积分的现代发展与前沿研究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微积分的定义与历史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微积分是数学的一个分支，主要研究函数的微分和积分以及它们的应用。微分学的主要内容包括：极限理论、导数、微分等。积分学的主要内容包括：定积分、不定积分等。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的历史可以追溯到古代，如古希腊时期的阿基米德等人就开始研究一些与微积分相关的概念。然而，微积分的真正发展始于17世纪，由牛顿和莱布尼兹两位数学家独立发明。此后，微积分逐渐发展成为数学的一个重要分支，并在物理学、工程学、经济学等领域得到广泛应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微积分作为一种工具，可以用来研究函数的性质和行为，如函数的单调性、极值、拐点等。同时，微积分也可以用来解决一些实际问题，如求曲线的长度、面积、体积等。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微积分的应用非常普遍，几乎涉及到所有科学领域。在物理学中，微积分被用来描述物体的运动规律；在化学中，微积分被用来研究化学反应的速率；在经济学中，微积分被用来分析成本、收益等经济问题。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微积分的发展推动了数学的创新和进步。许多新的数学分支和理论都是在微积分的基础上发展起来的，如微分几何、泛函分析等。同时，微积分也为其他学科的创新提供了数学方法和工具。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微积分在数学中的重要性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微积分的基本概念与定理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描述函数在某一点或无穷远处的变化趋势。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极限的概念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函数在某区间内无间断点，即函数值在该区间内连续变化。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连续性的概念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包括极限的唯一性、保号性、四则运算法则等。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极限的性质与运算法则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如介值定理、零点定理等。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连续函数的性质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极限与连续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10" r="1521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导数的概念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微分的概念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导数的计算法则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微分的应用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导数与微分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描述函数在某一点处的切线斜率，反映函数在该点的局部变化率。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包括基本初等函数的导数公式、导数的四则运算法则、复合函数求导法则等。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函数在某一点处的微小变化量，即函数的局部线性逼近。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如近似计算、误差估计等。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不定积分的概念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求一个函数的原函数或反导数的过程。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定积分的概念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求一个函数在某个区间上与x轴围成的面积。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积分的计算法则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包括基本初等函数的积分公式、积分的四则运算法则、换元积分法、分部积分法等。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定积分的应用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如计算面积、体积、弧长等。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积分与定积分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牛顿-莱布尼兹公式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连接定积分与不定积分的桥梁，揭示了微分与积分之间的内在联系。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微积分基本定理的意义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简化了定积分的计算过程，使得许多复杂的定积分问题得以解决。同时，该定理也揭示了微分学与积分学之间的紧密联系，为微积分学的发展奠定了基础。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微积分基本定理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微积分在数学各领域的应用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分析学中的应用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积分学是微积分的另一重要组成部分，它研究函数的整体性质，即函数在某个区间上的累积效应。通过积分，可以计算面积、体积、弧长等，并解决各种实际问题。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微积分通过极限的概念，定义了函数的连续性，为分析学提供了研究函数性质的基础工具。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函数的极限与连续性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微分学是微积分的重要组成部分，它研究函数的局部变化率，即导数。通过导数，可以分析函数的增减性、极值、拐点等性质。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空间图形的体积计算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利用积分学中的重积分，可以计算空间图形的体积，如球体、长方体的体积等。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曲线与曲面的描述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微积分在几何学中用于描述曲线和曲面的形状，通过参数方程或隐函数方程表示曲线和曲面，进而研究它们的性质。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曲线长度与曲面面积的计算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通过微积分的方法，可以计算曲线长度和曲面面积，这对于几何学和物理学中的许多问题都非常重要。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https://d.book118.com/916005051224010053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2024-09-20T17:05:58.191</cp:lastPrinted>
  <dcterms:created xsi:type="dcterms:W3CDTF">2024-09-20T09:05:58Z</dcterms:created>
  <dcterms:modified xsi:type="dcterms:W3CDTF">2024-09-20T09:06:00Z</dcterms:modified>
</cp:coreProperties>
</file>