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B703B-76B4-495D-A51A-A646441E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15F08-79AE-4DBF-B800-83A6CFCB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25DA1-C0E4-4617-BFA4-62360294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FF2C8-6077-410B-A95E-037E4DAA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B62DD-5A4A-4774-9A64-E1706E2AB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5473EE-1331-4D22-9CA3-093B79D48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78E6C-61C0-49E8-AB49-B4FD34FC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8454E-C938-414A-8053-220C9769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DA319-EADD-48AC-BD09-9BCF9428D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EDA8C-5709-4459-B750-810DDE64B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7AE9E-6FE5-4DA1-8316-29139715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51551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直播与网络视频行业市场前景分析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用户需求与消费特点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内容创新与传播方式变革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技术进步对行业的影响及机遇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直播与网络视频行业定义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直播行业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指通过互联网技术，实时传输音频、视频内容，实现用户与主播、用户与用户之间互动交流的行业。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网络视频行业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指以互联网为传播媒介，提供视频播放、下载、上传等服务的行业，包括长视频、短视频、直播等多种形式。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随着互联网普及率的提高和5G等新技术的应用，直播与网络视频行业市场规模不断扩大。预计未来几年，该行业市场规模将继续保持快速增长。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近年来，直播与网络视频行业增长速度迅猛，用户规模不断扩大，市场竞争日益激烈。未来，随着技术的不断创新和市场需求的不断变化，该行业增长速度将逐渐趋于平稳。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未来直播与网络视频行业将呈现以下发展趋势：一是内容创新，不断推出优质、有特色的内容；二是技术创新，应用新技术提升用户体验；三是跨界融合，与其他产业进行深度融合，拓展市场空间。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等新技术的广泛应用和市场需求的不断变化，直播与网络视频行业将迎来新的发展机遇。预计未来几年，该行业将继续保持快速增长，市场规模将进一步扩大。同时，行业竞争将更加激烈，企业需要不断创新和提升自身竞争力才能立于不败之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垂直领域细分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随着市场需求的多样化，垂直领域的细分市场逐渐崛起，为行业带来新的增长点。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直播和网络视频行业呈现多元化竞争的态势，包括内容创新、技术升级、用户体验优化等多个方面的竞争。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头部平台优势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少数头部平台凭借强大的技术、内容和用户基础，在竞争中占据优势地位。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如斗鱼、虎牙等，以游戏直播、娱乐直播等为主要内容，通过弹幕互动、虚拟礼物等方式提高用户粘性。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网络视频平台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如爱奇艺、腾讯视频等，提供电影、电视剧、综艺等多样化内容，通过会员制度、广告收入等实现盈利。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如抖音、快手等，以短视频为主要内容，通过算法推荐、社交互动等方式吸引用户。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头部平台占据主导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少数头部平台凭借强大的竞争力，占据了市场的大部分份额。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中小平台竞争激烈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大量中小平台在竞争中争夺剩余市场份额，竞争异常激烈。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新兴平台崭露头角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一些新兴平台凭借创新性的内容或技术，逐渐在市场中崭露头角。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用户需求与消费特点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直播与网络视频用户以年轻人为主，他们具有活跃、开放、乐于分享的特点。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地域分布广泛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用户遍布全球各地，尤其是一线城市和发达地区的用户占比更高。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教育水平高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大部分用户受过良好教育，对新鲜事物和高质量内容有较高追求。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随着用户对优质内容的追求，他们更愿意为高质量直播和视频内容付费。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付费意愿增强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用户对不同类型的内容有需求，如娱乐、游戏、教育、体育等。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多样化内容需求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用户希望通过直播和视频平台与他人互动，分享观点和体验。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消费习惯及偏好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用户越来越注重个性化体验，对定制化和专属化内容的需求增加。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跨界融合加速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直播和视频内容与电商、教育、旅游等领域的跨界融合将创造更多商业机会。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技术创新驱动发展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5G、AI、VR/AR等新技术的应用将推动直播和视频行业不断创新发展。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需求变化趋势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内容创新与传播方式变革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https://d.book118.com/916005155112010042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2024-09-09T20:38:03.163</cp:lastPrinted>
  <dcterms:created xsi:type="dcterms:W3CDTF">2024-09-09T12:38:03Z</dcterms:created>
  <dcterms:modified xsi:type="dcterms:W3CDTF">2024-09-09T12:38:05Z</dcterms:modified>
</cp:coreProperties>
</file>