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2C7CA-4BD7-4B5B-92B3-85B52A449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18F83-AACA-4D02-A062-CA31ABCE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02C57-E407-4D6B-8275-579DAD08B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11E98-06B4-4CAB-9F9D-747F5E560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5218D-DACF-4E51-9372-4A9423099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3F616-900C-469B-BAD2-19730219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5F79C-CAE7-46B1-819B-396FBA99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C01F1-6963-4E01-803D-B58D63FEC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2CC2C-CC22-40EF-9480-79F26092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09E24-823B-4FE0-A941-5E23CE5E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22F93-7C20-4662-9AE7-8C5EE138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10050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医药行业网络营销壁垒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医药行业网络营销现状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医药行业网络营销的主要壁垒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突破医药行业网络营销壁垒的策略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随着科技的进步和互联网的普及，医药行业逐渐从传统模式向数字化转型。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网络营销成为医药企业推广产品和服务的重要手段，但同时也面临着诸多挑战和壁垒。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网络营销的兴起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医药行业的发展历程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分析医药行业网络营销的壁垒，为医药企业提供应对策略和解决方案。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文献综述、案例分析、市场调研等多种方法相结合。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医药行业网络营销现状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医药企业通过与电商平台合作，开设线上药店或销售自家产品，实现线上交易。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利用微信、微博等社交媒体平台，发布健康资讯、产品信息，与用户互动，提高品牌知名度。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优化网站关键词，提高网站在搜索引擎中的排名，增加曝光率。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通过撰写专业文章、发布健康科普知识等方式，传递品牌价值，吸引潜在客户。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网络营销在医药行业的应用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扩大销售渠道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网络营销突破地域限制，拓展销售市场。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通过广泛的网络传播，增加品牌曝光度。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71" r="277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医药行业网络营销的优势与挑战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医药行业网络营销的优势与挑战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降低运营成本：减少实体店面的租金、人员成本等支出。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医药行业受到严格的监管，网络营销需符合相关法规要求。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监管政策限制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51" r="145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消费者信任度低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由于药品关乎健康，消费者对线上购药存在疑虑和担忧。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医药企业需具备专业的网络营销团队和技术支持，以应对复杂的网络环境。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医药行业网络营销的优势与挑战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医药行业网络营销的主要壁垒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33" r="210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医药行业受到政府严格的法规和政策监管，包括药品广告、互联网销售等方面，这限制了网络营销活动的开展。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审批流程繁琐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医药企业在开展网络营销活动时需要经过繁琐的审批流程，这增加了企业的成本和时间。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法规政策限制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消费者对互联网上药品和医疗信息的真实性存在担忧，对网络营销的信任度较低。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安全担忧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部分医药企业缺乏品牌知名度和美誉度，难以通过网络营销获得消费者的信任。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品牌认知度不足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消费者信任问题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https://d.book118.com/916010050201010050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2024-09-16T03:28:35.108</cp:lastPrinted>
  <dcterms:created xsi:type="dcterms:W3CDTF">2024-09-15T19:28:35Z</dcterms:created>
  <dcterms:modified xsi:type="dcterms:W3CDTF">2024-09-15T19:28:37Z</dcterms:modified>
</cp:coreProperties>
</file>