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E7680-CBBC-427C-BC79-759D7AF4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40C66-7FCE-4FB8-914F-7E00A2E7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DB8E1-37FC-4C3D-A78C-BA1EBDCA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CFF0F-5CBB-4270-A524-E216F8199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DEE62-6774-48A1-B62F-4507602EA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4B95A-FFDE-4DB1-A341-F945EC24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778AF-5733-4D44-AFEF-937D5865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F6D95-852F-4CB7-B96C-2EEB7F85A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48694-84AF-488A-ABCE-345D8524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008EF-8993-4ABD-9063-9E0F46546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191CD-C6B7-4EFD-82A4-907C48F6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12213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科特勒的营销管理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科特勒的营销管理理论概述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营销组织与执行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科特勒的营销管理理论应用与实践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科特勒的营销管理理论概述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营销是一种创造、传播、传递和交换对消费者、客户、合作伙伴及整个社会有价值的产品和服务的过程。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营销是企业与市场之间的桥梁，是企业实现价值的关键环节，对企业的生存和发展具有重要意义。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科特勒的营销管理理论起源于20世纪初，当时的市场环境相对简单，营销的主要目标是扩大市场份额和增加销售额。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随着市场竞争的加剧和消费者需求的多样化，科特勒提出了一系列新的营销理念和方法，如市场细分、目标市场选择、定位等。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科特勒在不断完善的基础上，提出了整合营销的概念，强调企业要从全局的角度出发，整合各种营销手段，实现企业与市场的有效沟通。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科特勒的营销管理理论发展历程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98" r="231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科特勒认为，企业应该将客户的需求和利益放在首位，通过满足客户需求来获得市场份额和竞争优势。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科特勒认为，企业应该关注竞争对手的动态，通过分析竞争对手的优劣势来制定相应的营销策略。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科特勒认为，企业应该根据市场环境和客户需求，制定合适的营销组合策略，包括产品、价格、渠道、促销等。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科特勒认为，企业应该不断优化和完善营销策略，以适应市场变化和客户需求的变化。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科特勒的营销管理理论核心思想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市场调研与消费者行为分析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将分析结果整理成报告，清晰地呈现调研结果和结论。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分析数据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对收集到的数据进行整理、分类、统计和分析，提取有价值的信息。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通过问卷调查、访谈、观察等方式收集相关数据。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确定调研目标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明确调研的目的和问题，为后续调研提供方向。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根据目标制定调研计划，包括调研方法、数据收集方式等。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市场调研的方法与步骤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了解消费者的需求、偏好和购买动机，为产品定位和市场策略提供依据。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研究消费者在购买决策过程中的心理变化和行为特点，以便更好地满足其需求。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通过调查了解消费者对产品或服务的满意度，发现改进空间。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消费者忠诚度分析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分析消费者的重复购买行为和口碑传播，提高客户满意度和忠诚度。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识别竞争者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明确企业的竞争对手范围，包括直接竞争对手、间接竞争对手和潜在竞争对手。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分析竞争者优势与劣势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对比分析竞争者的产品、价格、渠道、促销等策略，找出其优势和劣势。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监测竞争者动态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关注竞争者的市场表现、新品发布、战略调整等信息，及时调整自身策略。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制定竞争策略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根据竞争者分析结果，制定针对性的竞争策略，提高自身竞争力。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产品策略是营销组合策略的核心，它涉及到产品的设计、开发、定位和差异化等方面。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企业需要了解目标市场的需求和偏好，根据这些需求进行产品设计和定位。同时，企业还需要关注产品的差异化，通过独特的功能、品质、品牌形象等方式来与竞争对手区分开来。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定价策略是营销组合策略的重要组成部分，它涉及到产品的价格制定、价格调整和价格竞争等方面。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 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定价时需要考虑成本、市场需求、竞争状况以及品牌形象等因素。企业需要制定一个既能覆盖成本又能吸引消费者的价格，并根据市场变化及时调整价格。在价格竞争中，企业需要了解竞争对手的价格策略，并采取相应的应对措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渠道策略是营销组合策略的关键环节，它涉及到产品的分销、物流和销售渠道等方面。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选择合适的销售渠道，包括线上和线下渠道，并根据产品特性和市场需求来制定分销策略。企业还需要关注物流管理，确保产品能够及时送达消费者手中。在销售渠道方面，企业需要与经销商建立良好的合作关系，并不断优化渠道结构以提高销售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 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https://d.book118.com/916012213012010053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2024-09-19T16:17:48.868</cp:lastPrinted>
  <dcterms:created xsi:type="dcterms:W3CDTF">2024-09-19T08:17:48Z</dcterms:created>
  <dcterms:modified xsi:type="dcterms:W3CDTF">2024-09-19T08:17:50Z</dcterms:modified>
</cp:coreProperties>
</file>