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9495F-D6FE-4A50-95BA-E793BEAFC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76E9E-9BA0-4DEE-9003-055DC30C7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D28AF-3541-4368-B571-6F51A4D36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1ACF0-C6D1-4127-9B10-01074646A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02EE90-4176-403D-8E1B-23ABF7B36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3A9A27-C5AB-4D9E-BD87-51BDEF1C4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8AEB20-965F-4FAA-83D3-4C11373D6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86C50-2294-48AD-89C1-E738AF39F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FED38-994F-4CD0-85ED-839CED2C7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055DC-39FA-48ED-8EA6-C69498CC1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2284B-4200-4F6C-8602-9417716CE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13240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社交媒体的营销策略研究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社交媒体平台分析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随着互联网的普及和社交媒体的快速发展，越来越多的企业开始重视社交媒体营销，将其作为品牌推广和产品营销的重要手段。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社交媒体营销具有低成本、高效率、精准定位等优势，能够帮助企业快速扩大品牌知名度和市场份额。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632" b="1163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研究社交媒体的营销策略有助于企业更好地运用社交媒体，提高营销效果，为企业的可持续发展提供有力支持。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深入探讨社交媒体的营销策略，为企业制定有效的社交媒体营销计划提供理论和实践指导。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采用文献综述、案例分析、实证研究等多种方法，对社交媒体的营销策略进行深入分析和研究。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954" b="129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社交媒体营销具有互动性、即时性、用户生成内容等特点，能够实现精准定位和个性化营销。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社交媒体营销的定义和特点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通过社交媒体平台，企业可以扩大品牌知名度和影响力，吸引更多潜在客户。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扩大品牌知名度和影响力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社交媒体营销能够直接引导用户进入购买环节，提高销售业绩。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通过与客户的互动和沟通，企业可以建立品牌忠诚度，提高客户满意度和口碑。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数据分析和优化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通过数据分析优化营销策略，提高营销效果。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用户互动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积极与用户互动，回应问题和评论，增强用户参与度和忠诚度。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制定内容策略，包括创意、风格和发布频率等。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明确营销目标，如提高品牌知名度、增加销售额或建立品牌忠诚度。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根据目标受众和平台特点选择合适的社交媒体平台。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社交媒体营销的策略框架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社交媒体平台分析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社交媒体平台主要包括社交网络、即时通讯工具、论坛、博客等类型。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社交媒体平台的类型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社交媒体平台具有用户粘性高、信息传播速度快、互动性强等特点，为企业提供了广阔的市场推广空间。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社交媒体平台的特点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社交媒体平台的类型和特点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全球最大的社交网络，拥有庞大的用户群体和广告投放系统，适合品牌推广和产品营销。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Facebook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以短文本和图片为主要内容，适合发布实时信息和企业公关活动。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Twitter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以图片和短视频为主要内容，适合品牌形象展示和产品推广。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Instagram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全球最大的视频分享平台，适合发布产品演示、用户评价和企业宣传片。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YouTube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t="5454" b="545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主流社交媒体平台介绍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553" r="95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356" b="143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社交媒体平台的用户行为分析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用户活跃时间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社交媒体用户通常在晚上和周末活跃度较高，企业可以根据用户活跃时间制定相应的营销策略。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用户兴趣爱好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社交媒体用户通常关注自己感兴趣的话题和领域，企业可以通过分析用户兴趣爱好，制定更加精准的营销策略。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用户互动方式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社交媒体用户喜欢通过点赞、评论、转发等方式参与互动，企业可以通过这些互动方式与用户建立联系，提高用户忠诚度。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https://d.book118.com/916013240230010054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2024-09-22T04:13:31.832</cp:lastPrinted>
  <dcterms:created xsi:type="dcterms:W3CDTF">2024-09-21T20:13:31Z</dcterms:created>
  <dcterms:modified xsi:type="dcterms:W3CDTF">2024-09-21T20:13:34Z</dcterms:modified>
</cp:coreProperties>
</file>