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05B03A3-D127-4CCE-89E7-AFD441E561D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75B4D-1CB5-4F86-A9C9-F1C818453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E8724-7332-45E7-97D9-6C8427DBF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E0B83-4EFE-408D-87CA-9115E23DA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4F3A5-F2BF-441C-8761-64DB337B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BD056-4055-4108-8B5F-FEBA695D2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EAD61-0422-4273-B408-3E8B1263E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5F520-47D2-45D7-BCCC-A21541CF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D297D-45D7-47E5-BD76-A12A35A85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54254-2821-4270-9E26-73DF0769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62203-62B5-437B-9E08-BD3C886E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C9872-2EDB-468B-A6EA-9949F0ACD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5F8F999-BA26-4104-9DB6-785D1CE88D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264F36-9594-4923-8D54-F5A6DCE285F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1413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icu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查房中的常见问题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查房中的护理技巧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ICU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中医护理查房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中的中医护理查房是指医护人员定期对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病人进行综合评估和护理措施的检查。通过查房，及时发现和解决病人的问题，提高病人的治疗效果和生存率。包括病人的生命体征、用药情况、病情变化、护理措施的执行情况等内容。中医护理查房是保障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ICU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病人安全和提高医疗质量的重要环节。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用药情况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药物名称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剂量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途径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实验室检查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护理措施执行情况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医嘱执行情况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中医护理查房是保障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病人安全和提高医疗质量的重要环节。定期查房可以及时发现患者的异常情况，提升治疗效果，降低并发症发生率。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查房流程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时间安排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查房流程需要每天定时进行，最好安排在早晨。通常由主治医师或主管护士主持，以确保每位病人都得到及时的观察和评估。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与家属沟通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传达病人情况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回答问题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团队沟通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汇报病情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协调护理计划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书面沟通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补充护理记录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沟通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与病人沟通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解释病情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7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8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查房注意事项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安全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进行查房前，医护人员需要确保病人的安全，减少意外事件的发生。这包括检查病人周围环境的安全性，确保没有滑倒、摔倒等伤害风险。此外，还需要注意病人身体的安全，避免误操作或疾病恶化导致的意外情况。查房前的安全检查是提高医护工作效率和质量的重要一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隐私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1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7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40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41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42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43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在查房过程中，医护人员要尊重病人的隐私权，不泄露个人信息，保护病人隐私。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个人病历资料是涉及个人隐私的重要信息，医护人员在查房时要严格保密，避免信息泄露。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与病人沟通时要注意言辞和态度，尊重病人意见，积极倾听，建立良好的沟通关系。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https://d.book118.com/916014131040010103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icu中医护理查房</vt:lpstr>
      <vt:lpstr>目录</vt:lpstr>
      <vt:lpstr>第一章 简介</vt:lpstr>
      <vt:lpstr>ICU中医护理查房</vt:lpstr>
      <vt:lpstr>内容</vt:lpstr>
      <vt:lpstr> </vt:lpstr>
      <vt:lpstr>第2章 查房流程</vt:lpstr>
      <vt:lpstr>时间安排</vt:lpstr>
      <vt:lpstr>沟通</vt:lpstr>
      <vt:lpstr>第3章 查房注意事项</vt:lpstr>
      <vt:lpstr>安全</vt:lpstr>
      <vt:lpstr>隐私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2024-09-28T09:41:46.063</cp:lastPrinted>
  <dcterms:created xsi:type="dcterms:W3CDTF">2024-09-28T01:41:46Z</dcterms:created>
  <dcterms:modified xsi:type="dcterms:W3CDTF">2024-09-28T01:41:48Z</dcterms:modified>
</cp:coreProperties>
</file>