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03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image" Target="../media/image7.svg" /><Relationship Id="rId11" Type="http://schemas.openxmlformats.org/officeDocument/2006/relationships/tags" Target="../tags/tag4.xml" /><Relationship Id="rId12" Type="http://schemas.openxmlformats.org/officeDocument/2006/relationships/tags" Target="../tags/tag5.xml" /><Relationship Id="rId13" Type="http://schemas.openxmlformats.org/officeDocument/2006/relationships/tags" Target="../tags/tag6.xml" /><Relationship Id="rId14" Type="http://schemas.openxmlformats.org/officeDocument/2006/relationships/tags" Target="../tags/tag7.xml" /><Relationship Id="rId15" Type="http://schemas.openxmlformats.org/officeDocument/2006/relationships/tags" Target="../tags/tag8.xml" /><Relationship Id="rId16" Type="http://schemas.openxmlformats.org/officeDocument/2006/relationships/image" Target="../media/image8.png" /><Relationship Id="rId17" Type="http://schemas.openxmlformats.org/officeDocument/2006/relationships/image" Target="../media/image9.svg" /><Relationship Id="rId18" Type="http://schemas.openxmlformats.org/officeDocument/2006/relationships/tags" Target="../tags/tag9.xml" /><Relationship Id="rId19" Type="http://schemas.openxmlformats.org/officeDocument/2006/relationships/slideMaster" Target="../slideMasters/slideMaster2.xml" /><Relationship Id="rId2" Type="http://schemas.openxmlformats.org/officeDocument/2006/relationships/image" Target="../media/image2.svg" /><Relationship Id="rId3" Type="http://schemas.openxmlformats.org/officeDocument/2006/relationships/tags" Target="../tags/tag1.xml" /><Relationship Id="rId4" Type="http://schemas.openxmlformats.org/officeDocument/2006/relationships/image" Target="../media/image3.png" /><Relationship Id="rId5" Type="http://schemas.openxmlformats.org/officeDocument/2006/relationships/image" Target="../media/image4.svg" /><Relationship Id="rId6" Type="http://schemas.openxmlformats.org/officeDocument/2006/relationships/tags" Target="../tags/tag2.xml" /><Relationship Id="rId7" Type="http://schemas.openxmlformats.org/officeDocument/2006/relationships/image" Target="../media/image5.png" /><Relationship Id="rId8" Type="http://schemas.openxmlformats.org/officeDocument/2006/relationships/tags" Target="../tags/tag3.xml" /><Relationship Id="rId9" Type="http://schemas.openxmlformats.org/officeDocument/2006/relationships/image" Target="../media/image6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Relationship Id="rId10" Type="http://schemas.openxmlformats.org/officeDocument/2006/relationships/tags" Target="../tags/tag19.xml" /><Relationship Id="rId11" Type="http://schemas.openxmlformats.org/officeDocument/2006/relationships/tags" Target="../tags/tag20.xml" /><Relationship Id="rId12" Type="http://schemas.openxmlformats.org/officeDocument/2006/relationships/tags" Target="../tags/tag21.xml" /><Relationship Id="rId13" Type="http://schemas.openxmlformats.org/officeDocument/2006/relationships/image" Target="../media/image8.png" /><Relationship Id="rId14" Type="http://schemas.openxmlformats.org/officeDocument/2006/relationships/image" Target="../media/image9.svg" /><Relationship Id="rId15" Type="http://schemas.openxmlformats.org/officeDocument/2006/relationships/tags" Target="../tags/tag22.xml" /><Relationship Id="rId16" Type="http://schemas.openxmlformats.org/officeDocument/2006/relationships/image" Target="../media/image6.png" /><Relationship Id="rId17" Type="http://schemas.openxmlformats.org/officeDocument/2006/relationships/image" Target="../media/image7.svg" /><Relationship Id="rId18" Type="http://schemas.openxmlformats.org/officeDocument/2006/relationships/tags" Target="../tags/tag23.xml" /><Relationship Id="rId19" Type="http://schemas.openxmlformats.org/officeDocument/2006/relationships/slideMaster" Target="../slideMasters/slideMaster2.xml" /><Relationship Id="rId2" Type="http://schemas.openxmlformats.org/officeDocument/2006/relationships/image" Target="../media/image11.svg" /><Relationship Id="rId3" Type="http://schemas.openxmlformats.org/officeDocument/2006/relationships/tags" Target="../tags/tag15.xml" /><Relationship Id="rId4" Type="http://schemas.openxmlformats.org/officeDocument/2006/relationships/image" Target="../media/image12.png" /><Relationship Id="rId5" Type="http://schemas.openxmlformats.org/officeDocument/2006/relationships/image" Target="../media/image13.svg" /><Relationship Id="rId6" Type="http://schemas.openxmlformats.org/officeDocument/2006/relationships/tags" Target="../tags/tag16.xml" /><Relationship Id="rId7" Type="http://schemas.openxmlformats.org/officeDocument/2006/relationships/image" Target="../media/image14.png" /><Relationship Id="rId8" Type="http://schemas.openxmlformats.org/officeDocument/2006/relationships/tags" Target="../tags/tag17.xml" /><Relationship Id="rId9" Type="http://schemas.openxmlformats.org/officeDocument/2006/relationships/tags" Target="../tags/tag1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10" Type="http://schemas.openxmlformats.org/officeDocument/2006/relationships/tags" Target="../tags/tag28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29.xml" /><Relationship Id="rId14" Type="http://schemas.openxmlformats.org/officeDocument/2006/relationships/image" Target="../media/image8.png" /><Relationship Id="rId15" Type="http://schemas.openxmlformats.org/officeDocument/2006/relationships/image" Target="../media/image9.svg" /><Relationship Id="rId16" Type="http://schemas.openxmlformats.org/officeDocument/2006/relationships/tags" Target="../tags/tag30.xml" /><Relationship Id="rId17" Type="http://schemas.openxmlformats.org/officeDocument/2006/relationships/slideMaster" Target="../slideMasters/slideMaster2.xml" /><Relationship Id="rId2" Type="http://schemas.openxmlformats.org/officeDocument/2006/relationships/image" Target="../media/image16.svg" /><Relationship Id="rId3" Type="http://schemas.openxmlformats.org/officeDocument/2006/relationships/tags" Target="../tags/tag24.xml" /><Relationship Id="rId4" Type="http://schemas.openxmlformats.org/officeDocument/2006/relationships/image" Target="../media/image17.png" /><Relationship Id="rId5" Type="http://schemas.openxmlformats.org/officeDocument/2006/relationships/image" Target="../media/image18.svg" /><Relationship Id="rId6" Type="http://schemas.openxmlformats.org/officeDocument/2006/relationships/tags" Target="../tags/tag25.xml" /><Relationship Id="rId7" Type="http://schemas.openxmlformats.org/officeDocument/2006/relationships/image" Target="../media/image19.png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10" Type="http://schemas.openxmlformats.org/officeDocument/2006/relationships/tags" Target="../tags/tag65.xml" /><Relationship Id="rId11" Type="http://schemas.openxmlformats.org/officeDocument/2006/relationships/tags" Target="../tags/tag66.xml" /><Relationship Id="rId12" Type="http://schemas.openxmlformats.org/officeDocument/2006/relationships/image" Target="../media/image6.png" /><Relationship Id="rId13" Type="http://schemas.openxmlformats.org/officeDocument/2006/relationships/image" Target="../media/image7.svg" /><Relationship Id="rId14" Type="http://schemas.openxmlformats.org/officeDocument/2006/relationships/tags" Target="../tags/tag67.xml" /><Relationship Id="rId15" Type="http://schemas.openxmlformats.org/officeDocument/2006/relationships/image" Target="../media/image25.png" /><Relationship Id="rId16" Type="http://schemas.openxmlformats.org/officeDocument/2006/relationships/image" Target="../media/image26.svg" /><Relationship Id="rId17" Type="http://schemas.openxmlformats.org/officeDocument/2006/relationships/tags" Target="../tags/tag68.xml" /><Relationship Id="rId18" Type="http://schemas.openxmlformats.org/officeDocument/2006/relationships/slideMaster" Target="../slideMasters/slideMaster2.xml" /><Relationship Id="rId2" Type="http://schemas.openxmlformats.org/officeDocument/2006/relationships/image" Target="../media/image21.svg" /><Relationship Id="rId3" Type="http://schemas.openxmlformats.org/officeDocument/2006/relationships/tags" Target="../tags/tag61.xml" /><Relationship Id="rId4" Type="http://schemas.openxmlformats.org/officeDocument/2006/relationships/image" Target="../media/image22.png" /><Relationship Id="rId5" Type="http://schemas.openxmlformats.org/officeDocument/2006/relationships/image" Target="../media/image23.svg" /><Relationship Id="rId6" Type="http://schemas.openxmlformats.org/officeDocument/2006/relationships/tags" Target="../tags/tag62.xml" /><Relationship Id="rId7" Type="http://schemas.openxmlformats.org/officeDocument/2006/relationships/image" Target="../media/image24.png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60A3F-8F50-436A-9FB5-7395B74A0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E1A922-A8B9-476E-A9A1-47F923DD9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94DB2-27CB-4B68-BB36-C5932D1F2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94DA3D-D61E-4FE4-A87E-397E750FD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975535-2757-4B92-BAFE-2CA6127CC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9A09FF-5D1F-43DE-88E7-52D3F740E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8D15FC-D4AF-4979-967D-09A21A4E7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B82D86-D189-4250-8C3A-3AFE424CC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CD17A5-A661-4093-B4E9-7A7F85E8F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E967C4-63E6-49C2-8AEB-7452D5473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16318C-E827-49F6-93F3-084DB6092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@svg_varObj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8" name="@svg_varObj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9" name="@png_pic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12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12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  <p:custDataLst>
              <p:tags r:id="rId13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4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5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19" name="@svg_line"/>
          <p:cNvPicPr preferRelativeResize="0"/>
          <p:nvPr userDrawn="1">
            <p:custDataLst>
              <p:tags r:id="rId18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@svg_varObj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13" name="@svg_varObj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14" name="@png_pic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15" name="@svg_line"/>
          <p:cNvPicPr preferRelativeResize="0"/>
          <p:nvPr userDrawn="1">
            <p:custDataLst>
              <p:tags r:id="rId1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16" name="@svg_logo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@svg_varObj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5" name="@svg_varObj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6" name="@png_pic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10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7" name="@svg_line"/>
          <p:cNvPicPr preferRelativeResize="0"/>
          <p:nvPr userDrawn="1"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@svg_varObj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8" name="@svg_varObj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9" name="@png_pic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9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0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12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13" name="@svg_line"/>
          <p:cNvPicPr preferRelativeResize="0"/>
          <p:nvPr userDrawn="1">
            <p:custDataLst>
              <p:tags r:id="rId1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7.png" /><Relationship Id="rId13" Type="http://schemas.openxmlformats.org/officeDocument/2006/relationships/image" Target="../media/image28.svg" /><Relationship Id="rId14" Type="http://schemas.openxmlformats.org/officeDocument/2006/relationships/tags" Target="../tags/tag69.xml" /><Relationship Id="rId15" Type="http://schemas.openxmlformats.org/officeDocument/2006/relationships/image" Target="../media/image29.png" /><Relationship Id="rId16" Type="http://schemas.openxmlformats.org/officeDocument/2006/relationships/image" Target="../media/image30.svg" /><Relationship Id="rId17" Type="http://schemas.openxmlformats.org/officeDocument/2006/relationships/tags" Target="../tags/tag70.xml" /><Relationship Id="rId18" Type="http://schemas.openxmlformats.org/officeDocument/2006/relationships/image" Target="../media/image31.png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ags" Target="../tags/tag75.xml" /><Relationship Id="rId24" Type="http://schemas.openxmlformats.org/officeDocument/2006/relationships/tags" Target="../tags/tag76.xml" /><Relationship Id="rId25" Type="http://schemas.openxmlformats.org/officeDocument/2006/relationships/tags" Target="../tags/tag7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9" name="@svg_varObj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10" name="@png_pic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601415112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智慧决策提升商业效率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XX公司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6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智慧决策的概念和重要性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数据驱动的决策方法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人工智能在智慧决策中的应用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智慧决策的实践案例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智慧决策的未来趋势和发展方向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结论和建议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https://d.book118.com/916014151125010043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&#10;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LINE_FILL_TYPE" val="2"/>
  <p:tag name="KSO_WM_UNIT_LINE_FORE_SCHEMECOLOR_INDEX" val="13"/>
  <p:tag name="KSO_WM_UNIT_TYPE" val="l_h_i"/>
  <p:tag name="KSO_WM_UNIT_USESOURCEFORMAT_APPLY" val="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LINE_FILL_TYPE" val="2"/>
  <p:tag name="KSO_WM_UNIT_LINE_FORE_SCHEMECOLOR_INDEX" val="13"/>
  <p:tag name="KSO_WM_UNIT_TYPE" val="l_h_i"/>
  <p:tag name="KSO_WM_UNIT_USESOURCEFORMAT_APPLY" val="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LINE_FILL_TYPE" val="2"/>
  <p:tag name="KSO_WM_UNIT_LINE_FORE_SCHEMECOLOR_INDEX" val="13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LINE_FILL_TYPE" val="2"/>
  <p:tag name="KSO_WM_UNIT_LINE_FORE_SCHEMECOLOR_INDEX" val="13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LINE_FILL_TYPE" val="2"/>
  <p:tag name="KSO_WM_UNIT_LINE_FORE_SCHEMECOLOR_INDEX" val="13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LINE_FILL_TYPE" val="2"/>
  <p:tag name="KSO_WM_UNIT_LINE_FORE_SCHEMECOLOR_INDEX" val="13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>
          <a:lnSpc>
            <a:spcPct val="100000"/>
          </a:lnSpc>
          <a:defRPr lang="zh-CN" altLang="en-US"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智慧决策提升商业效率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2024-09-11T12:49:07.644</cp:lastPrinted>
  <dcterms:created xsi:type="dcterms:W3CDTF">2024-09-11T04:49:07Z</dcterms:created>
  <dcterms:modified xsi:type="dcterms:W3CDTF">2024-09-11T04:49:11Z</dcterms:modified>
</cp:coreProperties>
</file>