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06C87-69AA-4D45-9F64-FE2D4E412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FF0DA-9305-483E-A773-BB038E71A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A0135-57B3-4D1A-AA20-E8A01651D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858E2-E85F-4716-82B4-EE48B4491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82C2EF-7001-4AB5-8340-775B50C8B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44C48F-EF32-4B7F-8E2E-40FE37C6A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2537E2-F53C-4110-A3EE-CB23CD2CB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5AAF7-BB5F-4A4B-8C7B-C22179E63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64378-D5A2-4B8C-A4A0-F45F593A9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876E7-DB21-4D60-9C4C-3765044F2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E61D1-9B34-49FC-B1CF-6F5772F6B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212402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桡骨骨折腕关节脱位护理查房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桡骨骨折腕关节脱位概述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桡骨骨折腕关节脱位的护理评估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桡骨骨折腕关节脱位的常规护理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桡骨骨折腕关节脱位的特殊护理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桡骨骨折腕关节脱位患者的健康教育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桡骨骨折腕关节脱位概述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桡骨骨折腕关节脱位是一种常见的运动损伤，主要发生在腕关节，表现为桡骨骨折和腕关节脱位。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桡骨骨折腕关节脱位可分为前脱位和后脱位，其中前脱位较为常见。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179" r="271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26" r="318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桡骨骨折腕关节脱位的常见原因是跌倒、撞击或过度使用手腕。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桡骨骨折通常发生在桡骨远端，导致腕关节失去稳定性，容易发生脱位。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323" b="153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桡骨骨折腕关节脱位的症状包括手腕肿胀、疼痛、活动受限和畸形。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医生通常通过X光检查和临床检查来确诊桡骨骨折腕关节脱位。X光检查可以显示骨折和脱位的程度，而临床检查则包括触诊和活动度检查。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桡骨骨折腕关节脱位的护理评估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疼痛部位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疼痛性质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评估患者疼痛的部位，判断是否与桡骨骨折和腕关节脱位的位置相符。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使用疼痛评分量表（如VAS评分）评估患者疼痛的程度，以便了解患者的疼痛状况。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了解患者疼痛的性质，如锐痛、钝痛、牵拉痛等，有助于判断骨折和脱位的严重程度。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评估患者腕关节的活动度，判断是否存在僵硬或活动受限的情况。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评估患者前臂和手部的肌肉力量，了解患者是否有无肌肉萎缩或力量减弱。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观察患者日常生活活动能力，如穿衣、洗澡、进食等，了解患者自理能力情况。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关节活动度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肌肉力量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康复意愿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心理与社会评估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了解患者的家庭和社会支持情况，判断患者是否有足够的支持系统。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了解患者对康复治疗的意愿和配合程度，有助于制定合适的康复计划。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关注患者的情绪状态，如焦虑、抑郁等，了解患者是否有心理障碍。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桡骨骨折腕关节脱位的常规护理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https://d.book118.com/916021240223010034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2024-09-04T08:31:56.131</cp:lastPrinted>
  <dcterms:created xsi:type="dcterms:W3CDTF">2024-09-04T00:31:56Z</dcterms:created>
  <dcterms:modified xsi:type="dcterms:W3CDTF">2024-09-04T00:31:57Z</dcterms:modified>
</cp:coreProperties>
</file>