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302392-0A79-4E0F-B0D8-DE8D845E4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C07AEA-53C5-4477-A27F-86A1AE29C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BD178-9C13-4D18-9470-F7114540E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1D4F57-F24D-4EF8-A7CA-AC46A8CEE9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AE6F8D-E325-4AE0-B503-C62BFBF467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4AE0DD-4A3A-4D98-B652-A3229416AB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0B37A0-8319-49E5-9C6D-99A130D9A2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5401BA-A5A7-45A1-9C43-4609D0624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442549-A2EA-4959-9B56-7AF02AC95E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60983F-68AA-4E63-9A67-5B4521CA8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9BA2F1-9417-4E80-BF99-857C5CEDA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22123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2023-12-27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手机通讯行业招商策略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行业现状及趋势分析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招商目标与定位</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产品线规划及创新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渠道拓展与优化</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品牌推广与营销策略</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客户关系管理与维护</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团队建设与培训支持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行业现状及趋势分析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起步阶段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早期的手机通讯行业主要以模拟信号为主，手机体积庞大且功能单一。</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发展阶段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随着数字技术的出现，手机通讯行业进入快速发展期，手机功能逐渐丰富，体积不断缩小。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成熟阶段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当前的手机通讯行业已经相当成熟，智能手机普及率极高，行业竞争激烈。</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手机通讯行业发展历程</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当前市场格局与竞争态势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市场格局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目前手机通讯市场主要由几家大型品牌主导，如苹果、三星、华为等，这些品牌占据了大部分市场份额。</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竞争态势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手机通讯行业的竞争非常激烈，各大品牌在产品创新、技术研发、市场营销等方面展开全方位竞争。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随着5G技术的不断成熟和普及，未来的手机通讯行业将更加注重高速、低延迟的数据传输。</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5G技术的普及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物联网的融合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人工智能的应用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物联网技术的发展将促进手机通讯行业与其他行业的融合，创造出更多的应用场景和商业机会。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人工智能技术在手机通讯行业的应用将进一步提高手机的智能化水平，提供更加个性化的服务。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招商目标与定位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通过招商引入有实力的合作伙伴，共同开拓市场，提高品牌知名度和市场占有率。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拓展市场份额</a:t>
            </a:r>
          </a:p>
        </p:txBody>
      </p:sp>
      <p:pic>
        <p:nvPicPr>
          <p:cNvPr id="5" name="Picture 5"/>
          <p:cNvPicPr>
            <a:picLocks noChangeAspect="1"/>
          </p:cNvPicPr>
          <p:nvPr/>
        </p:nvPicPr>
        <p:blipFill>
          <a:blip r:embed="rId2"/>
          <a:srcRect t="5029" b="5029"/>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寻找具有技术优势的合作伙伴，引入先进技术，提升产品的竞争力和创新能力。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引入先进技术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与具备强大销售网络和渠道资源的合作伙伴合作，拓展销售渠道，提高产品的覆盖面和销售量。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拓展销售渠道</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明确招商目标及对象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产品差异化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突出自身产品的特点和优势，与竞争对手形成差异化，吸引潜在合作伙伴的关注。</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服务差异化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提供个性化的服务和支持，满足合作伙伴的不同需求，建立良好的合作关系。</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品牌差异化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塑造独特的品牌形象和口碑，提升品牌价值和吸引力，吸引优质合作伙伴的加盟。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制定差异化招商策略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合作方式</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根据双方需求和资源互补情况，确定合适的合作方式，如独家代理、区域代理、战略合作等。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合作条件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明确合作双方的权利和义务，包括产品价格、销售政策、市场支持、售后服务等方面的条款和细节。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合同期限和续约条件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设定合理的合同期限和续约条件，确保双方长期稳定的合作关系。</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确定合作方式和条件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产品线规划及创新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精简产品线</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对现有产品线进行全面梳理，淘汰销售不佳、利润低下的产品，集中资源推广热销和高利润产品。</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产品组合策略</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根据市场需求和消费者偏好，将不同产品进行组合搭配，形成具有竞争力的产品方案。</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定期更新产品线</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紧跟行业趋势和消费者需求变化，定期更新产品线，保持市场竞争力。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梳理现有产品线，优化组合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技术研发与创新</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加大技术研发力度，将新技术、新材料等应用于产品开发，打造具有独特功能和性能的产品。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设计个性化产品</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注重产品外观设计、用户体验等方面的创新，打造符合消费者个性化需求的产品。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深入市场调研</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通过市场调研和分析，挖掘消费者未被满足的需求和潜在创新点。</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挖掘潜在创新点，打造特色产品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共享研发成果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与合作伙伴共享研发成果，推动新产品的市场化进程，实现双方共赢。</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寻求优质合作伙伴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积极与产业链上下游企业、科研机构等寻求合作，共同研发新产品。</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建立合作研发机制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与合作伙伴建立长期稳定的合作研发机制，明确双方责任与权益，确保研发项目的顺利进行。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与合作伙伴共同研发新产品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渠道拓展与优化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https://d.book118.com/916022123222010034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2024-09-04T08:01:15.302</cp:lastPrinted>
  <dcterms:created xsi:type="dcterms:W3CDTF">2024-09-04T00:01:15Z</dcterms:created>
  <dcterms:modified xsi:type="dcterms:W3CDTF">2024-09-04T00:01:17Z</dcterms:modified>
</cp:coreProperties>
</file>