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15D433-704B-4F5D-806A-50D497F1B0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510B78-24E7-42FB-8B43-7A8D29E34D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6FCBAD-494D-42D3-8601-8BAC5E7777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D8D3BB-6129-47FB-B03B-55F858A0DC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24C0AC-FBE2-47CF-BAA4-EA821D43D6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A88993-9243-4AD3-922F-B5ACB2F0B3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CDB01E-292F-468D-96A6-EC85A58165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A732E0-DD71-485C-994A-5456F2141D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D1A3FD-625D-4F61-8058-34C14D4F43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A00EB7-83FF-448B-9168-D6741ACAC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46153F-C935-40BE-9D4A-63C1A8921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602301300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供应链和物流风险管理</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供应链和物流风险概述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供应链风险管理策略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物流风险管理策略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风险识别与评估方法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风险应对措施与预案制定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应对不确定性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全球化和网络化趋势使得供应链和物流面临越来越多的不确定性，如自然灾害、政治动荡、技术故障等。风险管理旨在识别、评估和应对这些不确定性。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保障业务连续性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通过风险管理，企业可以确保供应链和物流在面临风险时能够迅速恢复，保障业务连续性。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提升竞争力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有效的风险管理可以降低运营成本、提高客户满意度，从而提升企业在市场中的竞争力。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供应链风险管理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包括供应商选择、采购、库存管理、生产计划、物流配送等各环节的风险识别、评估和应对。</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物流风险管理</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涉及运输、仓储、配送等物流环节的风险管理，包括货物损失、延误、交通事故等风险的防范和应对措施。</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风险管理方法和工具</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介绍常用的风险管理方法和工具，如风险矩阵、风险指数、蒙特卡罗模拟等，以及它们在供应链和物流风险管理中的应用。</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案例分析</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通过具体案例，展示企业在供应链和物流风险管理方面的实践和经验教训。</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供应链和物流风险概述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指供应链中可能导致中断、延迟或成本增加的不确定性和潜在问题。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供应链风险</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涉及物品从供应商到最终消费者的流动过程中可能出现的问题和不确定性。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物流风险</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多样性、复杂性、相互关联性、难以预测性。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风险来源与分类</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政治风险</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技术风险</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政治不稳定、战争、恐怖袭击等政治因素。</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信息技术故障、设备故障等技术问题。</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自然灾害</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经济风险</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人为因素</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如地震、洪水、飓风等不可预测的自然事件。</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汇率波动、通货膨胀、市场需求变化等经济因素。</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人为错误、盗窃、欺诈等人为造成的问题。</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运营中断</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供应链或物流中断可能导致生产停滞、订单延迟或取消。</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成本增加</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应对风险可能需要额外的成本，如紧急采购、运输费用上涨等。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声誉损失</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供应链或物流问题可能影响客户满意度，损害企业声誉。</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市场份额下降</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长期或频繁的供应链或物流问题可能导致客户流失，市场份额减少。</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供应链风险管理策略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供应商选择标准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建立全面的供应商选择标准，包括质量、价格、交货期、服务、技术创新等。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定期对供应商进行评估，包括供应商绩效、质量、交货期、服务等方面的考核，确保供应商的稳定性和可靠性。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供应商关系管理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建立长期、稳定的供应商关系，通过合作、协同等方式提高供应链的整体效率。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供应商选择与评估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库存优化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通过库存优化模型和方法，如ABC分类法、经济订货批量模型等，实现库存水平的合理化和优化。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库存控制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通过合理的库存控制策略，如实时库存监控、安全库存设置等，降低库存成本和风险。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需求预测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利用先进的需求预测技术和方法，准确预测市场需求，为库存管理提供决策支持。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库存管理与优化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柔性制造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采用柔性制造技术，提高生产线的灵活性和适应性，以应对市场需求的快速变化。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供应链协同</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加强供应链各环节之间的协同和合作，实现信息共享、资源优化配置和风险共担。</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多源供应</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建立多源供应机制，避免单一供应商带来的风险，确保供应链的稳定性。</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多元化供应链策略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物流风险管理策略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结合不同运输方式的优势，如铁路、公路、水路和航空等，设计多式联运方案，提高运输效率并降低风险。</a:t>
            </a:r>
          </a:p>
        </p:txBody>
      </p:sp>
      <p:pic>
        <p:nvPicPr>
          <p:cNvPr id="6" name="Picture 6"/>
          <p:cNvPicPr>
            <a:picLocks noChangeAspect="1"/>
          </p:cNvPicPr>
          <p:nvPr/>
        </p:nvPicPr>
        <p:blipFill>
          <a:blip r:embed="rId2"/>
          <a:srcRect l="10376" r="1037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多式联运策略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运用先进的路径优化算法，如遗传算法、蚁群算法等，确定最佳运输路径，减少运输时间和成本。</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路径优化算法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359" r="1835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通过GPS、GIS等技术手段实时监控运输过程，确保货物安全，并根据实际情况进行灵活调度。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实时监控与调度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运输方式选择与优化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https://d.book118.com/916023013004010044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2024-09-12T04:27:00.712</cp:lastPrinted>
  <dcterms:created xsi:type="dcterms:W3CDTF">2024-09-11T20:27:00Z</dcterms:created>
  <dcterms:modified xsi:type="dcterms:W3CDTF">2024-09-11T20:27:02Z</dcterms:modified>
</cp:coreProperties>
</file>