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AB9EED-E335-46E4-9409-CEB0F279F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4B60D-881A-4E0D-817A-5A535662F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34A7A0-92E8-459F-83F1-EDCD8F00F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515625-FA43-4A53-846E-BEE6DF211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56FBC7-DC86-43D6-BE9E-39A29E4E2C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564986-C1DD-4B7B-BB54-20ED4F99E4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9AE416-D7DC-495F-A9CE-D94296080B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BC95B-292C-471F-B968-1A92E4C1B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8FF01-52DA-4D52-AF84-B8B1238037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8C44D-E759-4863-9F77-D4F8059B6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40CC8-7684-40AF-B5EF-96B292BA6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24241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新型数字调制技术仿真</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数字调制技术基础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新型数字调制技术原理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新型数字调制技术仿真模型建立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新型数字调制技术性能分析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新型数字调制技术应用前景探讨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数字化时代的到来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随着通信技术的飞速发展，数字化已成为现代通信的主流趋势。数字调制技术作为数字化的重要组成部分，在提高通信质量、增加数据传输速率等方面具有显著优势。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现有调制技术的局限性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传统的数字调制技术如PSK、QAM等在面对高速、大容量数据传输时，存在频谱利用率低、抗干扰能力差等问题，难以满足未来通信系统的需求。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新型数字调制技术的潜力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新型数字调制技术如OFDM、FBMC等通过采用多载波、滤波等技术手段，具有高频谱利用率、强抗干扰能力等特点，为未来通信系统的发展提供了新的方向。</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国内研究现状</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国内在新型数字调制技术方面取得了显著进展，如华为、中兴等企业在5G通信系统中采用的OFDM技术，以及国内高校和科研机构在FBMC等技术的研究上也取得了重要成果。</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国外研究现状</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国外在新型数字调制技术的研究上同样活跃，如欧洲电信标准化协会（ETSI）在5G通信系统中采用的FBMC技术，以及美国加州大学伯克利分校等高校在OFDM技术的研究上也取得了重要突破。</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发展趋势</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随着通信技术的不断演进，新型数字调制技术将继续向更高频谱利用率、更强抗干扰能力、更低功耗等方向发展，同时还将与人工智能、大数据等前沿技术相结合，实现更加智能化的调制与解调。</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本文旨在通过对新型数字调制技术的深入研究，探讨其在未来通信系统中的应用前景，为实际工程应用提供理论支持和技术指导。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首先介绍了数字调制技术的发展历程和现状，然后详细阐述了新型数字调制技术的原理、特点和优势，接着通过仿真实验验证了新型数字调制技术的性能表现，最后探讨了新型数字调制技术在未来通信系统中的应用前景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论文研究目的和内容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数字调制技术基础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数字调制概述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数字调制是将数字基带信号转换为适合在信道中传输的已调信号的过程。</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与模拟调制相比，数字调制具有更高的抗干扰性、更好的保密性和更易于集成化等优点。</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数字调制技术广泛应用于无线通信、卫星通信、光纤通信等领域。</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振幅键控（ASK）</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通过改变载波的振幅来传递数字信息。</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频移键控（FSK）</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通过改变载波的频率来传递数字信息。</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相移键控（PSK）</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通过改变载波的相位来传递数字信息。</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正交振幅调制（QAM）</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同时利用载波的振幅和相位来传递数字信息，提高了频带利用率。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常见数字调制方式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频谱效率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衡量数字调制方式在给定带宽内传输信息的能力，通常以比特/秒/赫兹（bps/Hz）表示。</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抗干扰能力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数字调制方式对于信道中的干扰和噪声的抵抗能力，直接影响通信系统的可靠性。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功率效率</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衡量数字调制方式在给定发射功率下传输信息的能力，通常以比特/焦耳（bps/J）表示。</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误码率（BER）</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衡量数字通信系统性能的重要指标，表示接收端错误接收的比特数与总比特数之比。</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数字调制性能指标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新型数字调制技术原理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新型数字调制技术概述</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新型数字调制技术是一种基于数字信号处理的调制方式，通过改变载波的振幅、频率或相位等参数来传输信息。</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与传统的模拟调制技术相比，数字调制技术具有更高的抗干扰性、更好的传输性能和更灵活的实现方式。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原理</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新型数字调制技术采用数字信号对载波进行调制，通过改变载波的某些参数来表示不同的数字信息。常见的数字调制方式包括振幅键控（ASK）、频移键控（FSK）和相移键控（PSK）等。</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抗干扰性强</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数字调制技术采用离散的信号表示信息，对噪声和干扰的容忍度更高。</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传输性能好</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数字调制技术可以实现更高的传输速率和更低的误码率，适用于各种通信场景。</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实现方式灵活</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数字调制技术可以与各种通信技术相结合，如无线通信、光纤通信等，实现高效、可靠的信息传输。</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新型数字调制技术原理及特点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传输效率</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新型数字调制技术通过优化算法和采用先进的信号处理技术，可以实现更高的传输效率，比传统数字调制技术更快地完成数据传输。</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抗干扰能力</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新型数字调制技术在设计过程中充分考虑了信道特性和噪声干扰因素，因此具有更强的抗干扰能力，能够在恶劣的通信环境下保持稳定的传输性能。</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实现复杂度</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传统数字调制技术相比，新型数字调制技术可能需要更复杂的算法和硬件支持来实现高性能的调制和解调过程。然而，随着集成电路和计算机技术的发展，这些复杂度的增加并不会带来过多的实现困难或成本增加。</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与传统数字调制技术比较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https://d.book118.com/916024241040010045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2024-09-13T21:53:49.518</cp:lastPrinted>
  <dcterms:created xsi:type="dcterms:W3CDTF">2024-09-13T13:53:49Z</dcterms:created>
  <dcterms:modified xsi:type="dcterms:W3CDTF">2024-09-13T13:53:51Z</dcterms:modified>
</cp:coreProperties>
</file>