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6B875-47AC-42AB-A478-406F811BB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DE18E-4064-4197-AE57-39A5894A9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FC911-D025-4808-8657-3B1400D6A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13708C-B626-4B0E-BD4A-B7A2767D3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A70964-9AD6-4C5E-839F-5A5D0FE01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4BCD5A-1138-454B-AA0C-CDB3EC105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FB0E8E-F08F-49A7-A636-20344AE6E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9FCE9E-BC68-4122-8066-BDAE19B50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604F7D-63FE-4BDC-AB1B-AF7777B8E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FA821-9BF1-459A-87B0-636E76AF0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516F6-1A30-4418-A86C-466BBACDE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02501023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市场营销主管助理协助市场营销主管工作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助理角色定位与职责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协助制定营销策略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协助管理营销团队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协助开展营销活动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协助维护客户关系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不断提升自身能力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助理角色定位与职责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43" r="316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作为市场营销主管的得力助手，协助处理日常事务，确保工作流程的顺畅进行。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辅助角色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在团队内部及与其他部门间进行有效沟通，确保信息的准确传递和任务的顺利执行。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明确助理角色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助理职责范围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日常事务处理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负责安排会议、整理文件、处理邮件等日常行政工作，减轻市场营销主管的负担。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协助进行市场调研，收集、整理和分析相关数据，为主管提供决策支持。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营销活动策划与执行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参与营销活动的策划和执行，包括活动筹备、现场协调等，确保活动的顺利进行。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定期向市场营销主管汇报工作进展，及时反馈问题和挑战，寻求指导和支持。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工作汇报与反馈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根据市场营销主管的要求，执行任务并跟进进度，确保任务的按时完成。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任务执行与跟进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在工作中发现问题或有机会改进时，积极向市场营销主管提出建议和意见，共同推动团队的发展和进步。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建议与意见提出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与市场营销主管的协作关系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协助制定营销策略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数据分析与解读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对收集到的市场信息进行整理、分类、分析，提取有用的数据和洞察，为制定营销策略提供决策支持。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协助收集市场信息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通过调查问卷、访谈、观察等方式，收集目标市场的相关信息，包括消费者需求、竞争对手情况、市场趋势等。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基于历史数据和市场调研结果，运用统计分析和预测模型，对市场趋势进行预测和分析，为营销策略的制定提供参考。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5792" b="15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参与市场调研与分析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制定营销策略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根据营销目标，协助制定具体的营销策略，包括产品策略、价格策略、渠道策略、促销策略等。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营销预算制定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协助市场营销主管制定营销预算，合理分配各项营销活动的费用，确保营销计划的顺利实施。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确定营销目标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根据公司的整体战略和市场调研结果，协助市场营销主管制定明确的营销目标，包括销售额、市场份额、品牌知名度等。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协助制定营销计划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432" r="2443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根据目标市场的需求和竞争状况，协助市场营销主管制定市场定位策略，明确产品的目标消费者和市场定位。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协助制定市场定位策略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根据市场定位策略，协助制定具体的产品策略，包括产品开发、产品组合、产品定价等。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协助制定产品策略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根据目标市场的特点和消费者购买行为，协助制定渠道策略，包括渠道选择、渠道管理、渠道拓展等。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协助制定渠道策略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根据营销目标和市场状况，协助制定促销策略，包括广告宣传、公关活动、销售促进等。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协助制定促销策略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协助制定营销策略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协助管理营销团队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促进团队内部沟通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协助组织团队会议和其他沟通活动，促进团队成员之间的交流与合作。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参与招聘和选拔营销人员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协助制定招聘计划，参与面试和评估候选人，确保招聘到合适的营销人才。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协助制定团队结构和职责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协助市场营销主管确定团队的组织结构、人员配置和职责划分，确保团队高效运作。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协助组建营销团队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监督营销项目执行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协助监督营销项目的执行情况，确保项目按照计划顺利进行，并及时汇报项目进展和结果。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提供培训和指导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协助为营销人员提供必要的培训和指导，提高其专业技能和综合素质，促进个人和团队的成长。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协助制定营销计划和策略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协助市场营销主管制定营销策略和计划，确保团队成员明确工作目标和方向。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协助管理营销人员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https://d.book118.com/916025010234010032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2024-09-01T07:17:00.578</cp:lastPrinted>
  <dcterms:created xsi:type="dcterms:W3CDTF">2024-08-31T23:17:00Z</dcterms:created>
  <dcterms:modified xsi:type="dcterms:W3CDTF">2024-08-31T23:17:02Z</dcterms:modified>
</cp:coreProperties>
</file>