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94A9F-9059-473F-94C5-24C60D5FD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3B673-9628-4289-819F-0FC4DA9E9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2577B-6700-4372-853A-010A5C428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FAFE7-C2A6-47EE-B15D-7CA4FBE7B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E1E94C-8E46-450E-98C3-7CE890652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AF294D-6FE4-4768-A7E8-900F54C0F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192546-26C4-48CE-A410-130B228C9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306CF-51E5-4187-9879-6621F9366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66E74-EDC2-4CA2-AC96-9B2B7E5E6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21291-4AD1-4F56-A7EF-9C14F3B01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D8E14-5958-41B3-B621-16C0B36C6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2520312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新药定制提升临床实践的个性化治疗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新药定制的技术基础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新药定制的临床应用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新药定制的挑战和解决方案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新药定制的未来展望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28" r="315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根据患者的基因、生理、病理等特征，为其量身定制的治疗药物。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定制药物定义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提高治疗效果，减少副作用，满足患者个性化治疗需求。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定制药物的意义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定制药物的概念和意义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90" b="101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随着医疗水平的提高，患者对治疗效果和副作用的关注增加，个性化治疗需求日益增长。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基因测序技术的进步和大数据分析的应用使得个性化治疗成为可能，未来个性化治疗将成为临床实践的重要方向。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个性化治疗的需求和发展趋势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新药定制的技术基础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通过高通量测序和生物信息学分析，揭示个体基因变异与疾病易感性、药物反应等关系。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研究蛋白质表达、结构和功能，为药物靶点发现和验证提供重要依据。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蛋白质组学技术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基因组学和蛋白质组学技术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药物设计技术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利用计算机辅助药物设计（CADD）等方法，针对特定靶点进行药物分子的设计和优化。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药物合成技术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采用化学合成、生物合成等方法，实现药物分子的高效、绿色合成。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010" r="801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药物设计和合成技术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生物信息学技术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整合多组学数据，挖掘疾病相关基因、蛋白质和代谢物等信息，为新药定制提供数据支持。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计算化学技术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运用分子模拟、量子化学等方法，预测药物与靶点的相互作用，指导药物设计和优化。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生物信息学和计算化学技术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新药定制的临床应用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49" b="63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罕见病和孤儿药物的定制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罕见病药物研发的挑战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罕见病药物研发面临患者数量少、疾病复杂、临床试验难度大等问题，因此传统药物研发模式难以满足需求。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孤儿药物的定制策略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针对罕见病的特点，通过基因测序、蛋白质组学等技术手段，为患者量身定制孤儿药物，提高治疗效果和生活质量。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例如，针对某些遗传性疾病，可以通过基因编辑技术对患者细胞进行改造，从而实现个性化治疗。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肿瘤药物的个性化定制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通过精准医学手段，如基因检测、蛋白质组学分析等，为患者量身定制肿瘤药物，实现精准治疗。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例如，针对某些具有特定基因突变的肿瘤患者，可以开发针对这些突变位点的靶向药物，提高治疗效果和生存率。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肿瘤异质性的挑战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肿瘤具有高度的异质性，不同患者的肿瘤在基因、蛋白质等层面存在巨大差异，传统药物往往难以对所有患者有效。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肿瘤药物的定制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https://d.book118.com/916025203124010032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2024-08-31T15:04:12.311</cp:lastPrinted>
  <dcterms:created xsi:type="dcterms:W3CDTF">2024-08-31T07:04:12Z</dcterms:created>
  <dcterms:modified xsi:type="dcterms:W3CDTF">2024-08-31T07:04:14Z</dcterms:modified>
</cp:coreProperties>
</file>