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BCCD7-67F9-4AD9-AC40-BC9C0F5D4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55849-F104-4AE6-9651-14DB41028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BBD4A-22C4-4B9E-A4EF-61B15C3CA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BA495-5B66-408A-92EE-CCECDE84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E2B3E-61BD-4CBF-BE2A-22CC107647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BE324-16F6-46BC-98BF-5060A424E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C81C8F-E6A2-461F-998D-B390FFDD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F8828-4945-45F1-AD3E-492B38369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D8E3A-1368-4962-A488-7CB9240C2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226DA-EF83-4E88-BB01-6D26AD32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FCB69-9B7B-4541-B274-A48DE9B74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1132111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42.教师培训的思辨和批判性思维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2023-12-19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思辨与批判性思维在教师培训中的应用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教师培训中思辨与批判性思维培养策略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思辨与批判性思维在教师培训中的实践案例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思辨与批判性思维在教师培训中的挑战与对策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370" b="27370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3914" b="1391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批判性思维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指对信息、观点、论据等进行深入剖析、评估和判断，不盲目接受现有结论，而是基于证据和逻辑进行独立思考和决策的思维方式。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思辨思维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指通过深入分析和思考，对问题进行全面、客观、理性的考察和评估，以寻求最佳解决方案的一种思维方式。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创新思维强调思维的独特性和新颖性，而思辨和批判性思维更注重思维的深度和全面性。二者相互联系，创新思维需要在思辨和批判性思维的基础上进行，而思辨和批判性思维也可以激发创新思维。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逻辑思维强调思维的严密性和逻辑性，而思辨和批判性思维更注重思维的开放性和多元性。二者相互联系，逻辑思维是思辨和批判性思维的基础，而思辨和批判性思维可以弥补逻辑思维的不足，使其更加完善。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与创新思维的区别与联系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与逻辑思维的区别与联系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与其他思维方式的区别与联系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提高教师的思维品质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通过培养教师的思辨和批判性思维，可以使其具备更加全面、客观、理性的思维品质，从而更好地应对教育教学中的各种问题。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促进教师的专业发展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思辨和批判性思维是教师专业发展的重要组成部分。通过培养教师的这种思维方式，可以提高其教育教学能力、科研能力和管理能力，进而促进教师的专业发展。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推动教育教学改革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思辨和批判性思维强调对问题的深入分析和思考，有助于教师发现教育教学中的问题和不足，提出改进意见和建议，从而推动教育教学改革的深入进行。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在教师培训中的意义与价值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思辨与批判性思维在教师培训中的应用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22" b="1672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课程目标设定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明确培训课程的目标，包括知识、技能和态度等方面，强调思辨和批判性思维的培养。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课程内容选择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选择具有争议性、复杂性和现实性的主题，提供多元化的观点和材料，激发教师的思考。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教学方法采用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运用案例分析、角色扮演、小组讨论等方法，鼓励教师积极参与、主动思考和表达观点。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培训课程设计与实施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在线学习平台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利用在线学习平台，提供丰富的学习资源和交流机会，支持教师进行自主学习和合作学习。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混合式培训模式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结合面对面培训和在线学习，发挥各自优势，提高培训的灵活性和效果。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社会化媒体应用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利用社会化媒体促进教师之间的交流和合作，分享经验和观点，拓展思维视野。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培训方法与手段的创新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通过问卷调查、访谈、观察等方式收集数据，运用统计分析方法对数据进行分析和处理。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设定科学的评估指标，包括教师的知识水平、思维能力和教学实践等方面。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及时向教师提供反馈意见，指出优点和不足，提出改进建议，促进教师的持续发展。同时，对培训课程进行反思和改进，优化培训内容和教学方法。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6000" r="36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培训效果评估与改进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教师培训中思辨与批判性思维培养策略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通过模拟真实教学环境或引入实际教学案例，使教师身临其境地感受问题，激发思考兴趣。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创设真实问题情境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提出问题挑战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鼓励教师提问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针对教学内容或实践中的难题，向教师提出问题挑战，引导他们进行深入思考和探索。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鼓励教师在培训过程中提出问题，促进他们主动思考和寻求答案。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创设问题情境，激发思考兴趣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https://d.book118.com/916031132111010101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2024-09-25T20:34:44.741</cp:lastPrinted>
  <dcterms:created xsi:type="dcterms:W3CDTF">2024-09-25T12:34:44Z</dcterms:created>
  <dcterms:modified xsi:type="dcterms:W3CDTF">2024-09-25T12:34:46Z</dcterms:modified>
</cp:coreProperties>
</file>