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A9C36-3F36-46CB-AA5D-04E01F541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6B777-3601-48A6-ADE5-F24632100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FB275-B492-4143-832C-B08F6E7C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5D500-DF6B-4CE0-AB5B-8D961538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1BD16-30D6-44CE-BA53-525429B7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CE2FA-4297-45BC-B631-077EFEAE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613F4-FEC1-40C4-B160-56175115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46754-BDEC-4DA2-8907-3760DBF3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B07D-5F8E-471D-9465-A38670C2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21FE-5929-4D24-B85F-42C6A803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6B846-4F82-4ADB-8168-F45610D0D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120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档案管理制度的重要性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档案管理制度的主要内容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检查档案管理制度的方法和工具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检查档案管理制度的步骤和流程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检查档案管理制度的注意事项和要求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案例分享：成功的档案管理制度检查实践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通过检查档案管理制度，可以确保档案的完整性，防止档案丢失或损坏，同时也能确保档案的安全，防止未授权的人员接触和获取档案信息。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确保档案的完整性和安全性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通过检查档案管理制度，可以发现档案管理中存在的问题和不足，及时进行改进和优化，从而提高档案管理的效率和质量。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提高档案管理效率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检查档案管理制度是满足相关法律法规和规范要求的重要手段，可以确保档案管理的合规性和合法性。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满足法律法规和规范要求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档案管理制度是指对档案进行管理的一系列规则和程序，包括档案的收集、整理、保管、利用和销毁等环节。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检查是指对档案管理制度的执行情况进行监督和评估，发现存在的问题和不足，提出改进和优化的建议和措施。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档案管理是指对档案进行系统化、规范化的管理，包括档案的收集、整理、保管、利用和销毁等环节，以确保档案的完整性和安全性，提高档案的利用效率。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5" r="1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确保档案的完整性和安全性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定期检查档案的完整性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通过定期对档案进行完整性检查，确保所有重要文件都已归档，没有遗漏。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采取适当的安全措施，如设置档案室的门禁、监控摄像头和防火设施，以确保档案的安全。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限制访问权限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根据档案的机密程度和重要性，设置不同的访问权限，确保只有授权人员能够访问相关档案。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定期培训和指导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对档案管理人员进行定期培训和指导，提高其专业技能和档案管理水平，从而提高管理效率。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优化档案分类和索引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建立清晰、全面的档案分类和索引系统，方便档案的查找和使用，提高管理效率。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引入档案管理信息系统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利用信息技术手段，如档案管理软件或云存储平台，实现档案的电子化管理，提高管理效率。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提高档案管理效率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https://d.book118.com/916031204204010102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2024-09-27T17:39:22.822</cp:lastPrinted>
  <dcterms:created xsi:type="dcterms:W3CDTF">2024-09-27T09:39:22Z</dcterms:created>
  <dcterms:modified xsi:type="dcterms:W3CDTF">2024-09-27T09:39:24Z</dcterms:modified>
</cp:coreProperties>
</file>