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66475-C699-49CB-9206-DB19ABBB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1C15E-FE10-43A7-9878-BCD0E8B2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51F57-EE43-411C-9C4C-FE0E3B558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FCA32-A188-4DD7-B164-F9C88B17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17A54-CC2B-430A-8B52-FAF81758C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3E1F3-115B-48F5-AC55-02604A87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04677-FD9A-493C-845F-20AECE8E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8B38C-B731-43D9-9D10-1250642F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0B3E7-DFAB-4C7B-AC04-AE17133C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E1471-3114-4875-9619-ADE2648F9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9C3CE-1167-4B9E-A1CB-D1080032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123405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设备管理制度的安装与调试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设备运行与维护管理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设备管理制度完善与提升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设备安装前准备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根据实际需求，选择合适的设备供应商，签订合同并明确设备规格、性能、价格、交货期等条款。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在设备到达现场后，组织相关人员对设备进行验收，检查设备的完整性、性能、质量等方面是否符合合同要求，确保设备能够正常运行。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776" r="12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选择符合设备安装要求的场地，确保场地平整、干燥、通风良好，并满足设备运行的温度、湿度等环境要求。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对场地进行清理，移除杂物和障碍物，确保设备安装空间充足。同时，准备好所需的电源、水源、气源等基础设施。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场地准备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安装场地准备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安装人员培训与资质要求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安装人员培训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对安装人员进行专业培训，使其熟悉设备的结构、性能、安装步骤和注意事项，确保安装过程顺利进行。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安装人员应具备相应的专业技能和资质证书，如电工证、焊工证等，确保安装质量和安全。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设备安装过程管理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设备开箱检查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核对设备型号、规格、数量等是否与合同、装箱单相符，检查设备外观是否完好，有无损坏或锈蚀。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熟悉设备图纸、技术资料，了解设备结构、性能、工作原理及安装要求，准备好安装工具、材料、场地等。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设备基础施工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按照设备图纸和技术要求，进行设备基础的施工，包括基础的定位、开挖、浇筑、养护等。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设备调试运行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对设备进行单机调试和联动调试，检查设备运行是否正常，各项性能指标是否达到设计要求。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设备就位安装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将设备放置在基础上，调整设备水平度、垂直度等参数，确保设备安装精度符合要求。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制定详细的安装方案和安全措施，确保设备安装过程中的稳定性和安全性。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大型设备安装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精密设备安装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高压设备安装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严格控制设备安装环境的温度、湿度、振动等参数，保证设备的安装精度和使用寿命。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遵守高压设备安全操作规程，确保设备安装过程中的电气安全和人身安全。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关键设备安装要点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在设备安装现场设置安全警示标志、防护栏杆、安全网等安全防护设施，确保安装人员的人身安全。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制定设备安装安全操作规程，对安装人员进行安全教育和培训，提高安装人员的安全意识和操作技能。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针对设备安装过程中可能出现的突发情况，制定相应的应急预案和处置措施，确保在紧急情况下能够及时有效地进行处置。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安装过程中的安全防护措施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设备调试与验收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https://d.book118.com/916031234052010033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2024-09-01T20:51:44.065</cp:lastPrinted>
  <dcterms:created xsi:type="dcterms:W3CDTF">2024-09-01T12:51:44Z</dcterms:created>
  <dcterms:modified xsi:type="dcterms:W3CDTF">2024-09-01T12:51:46Z</dcterms:modified>
</cp:coreProperties>
</file>