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ECECD-7290-4E22-B79F-1B51CD06F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011BA-4B16-43AE-AB61-5933761F1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AC9CC-0AAC-44A7-BA56-790981D62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79993-0F19-468C-BB19-332320B2F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7D54A8-D3CC-4157-8385-A9A18574B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048C42-C772-42DA-BA47-E5FAAC153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AFE45-07D0-4C84-A58F-64B756774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17889-512E-4E53-9625-D7A82CD48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EA6BA-F67B-42D6-893F-FE683E575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AE927-66A8-4E2D-A0AA-1F8424FBB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6F277-6788-4458-8DF8-94206751C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31242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华为IPD流程管理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华为IPD流程管理概述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华为IPD流程管理关键要素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华为IPD流程管理实施步骤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华为IPD流程管理在产品开发中应用实践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华为IPD流程管理挑战及应对策略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该流程强调跨部门、跨职能的协同工作，打破部门壁垒，形成高效的项目团队。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提升产品开发效率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通过引入IPD流程，华为旨在改善产品开发过程，减少浪费，加速产品上市时间。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IPD流程有助于企业更加合理地分配人力、物力和财力资源，确保关键项目得到优先支持。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IPD流程实施现状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介绍华为IPD流程在各业务部门的实施情况，包括流程普及程度、执行效果等。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分析在实施IPD流程过程中遇到的主要挑战和问题，如流程繁琐、资源不足等。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改进与优化建议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提出针对现有问题的改进和优化建议，如简化流程、加强培训等。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展望华为IPD流程的未来发展方向，包括流程创新、智能化升级等。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华为IPD流程管理概述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集成产品开发（Integrated Product Development, IPD）是一种先进的、成熟的产品开发理念和方法，它强调以市场和客户需求为导向，通过跨部门、跨领域的协同工作，实现产品开发的高效、高质量和低成本。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的核心理念包括市场驱动、跨部门协同、结构化流程和重用性。它要求企业紧密关注市场和客户需求，打破部门壁垒，实现跨部门协同工作，同时采用结构化的开发流程，确保产品开发的效率和质量。此外，IPD还强调重用性，即充分利用过去的经验和知识，避免重复开发，降低开发成本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IPD定义及核心理念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华为IPD体系架构包括决策层、管理层和执行层三个层次。决策层负责制定产品开发战略和重大决策；管理层负责协调资源、监控项目进展和解决问题；执行层负责具体的开发工作。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流程架构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华为IPD流程架构包括市场管理、需求管理、产品规划、技术开发、产品开发和上市管理等关键流程。这些流程相互关联、协同工作，确保产品开发的高效和高质量。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工具与平台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华为IPD体系架构还包括一系列工具和平台，如项目管理工具、需求管理工具、配置管理工具等，这些工具和平台为产品开发提供了有效的支持和保障。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华为IPD体系架构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华为自1998年开始引入IPD理念和方法，经过多年的探索和实践，逐渐形成了具有华为特色的IPD体系。在实施过程中，华为经历了从试点到推广、从局部到全局的逐步深入过程。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IPD，华为取得了显著的成果。产品开发周期缩短、研发成本降低、产品质量提高、客户满意度提升等方面均取得了显著成效。同时，华为还培养了一支高素质的研发团队，形成了良好的创新氛围和企业文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华为IPD实施历程及成果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华为IPD流程管理关键要素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跨部门团队组建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组建跨部门、跨职能的集成产品开发（IPD）团队，确保各相关部门在产品开发过程中紧密协作。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明确角色与职责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明确各团队成员的角色和职责，建立清晰的权责体系，确保团队高效运作。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协同工作流程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制定跨部门协同工作流程，包括需求收集、产品设计、研发、测试、发布等环节，确保产品开发过程顺畅。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跨部门协同工作机制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采用模块化设计思想，将复杂的产品系统拆分为独立的、可重用的模块，降低开发难度和成本。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并行工程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引入并行工程理念，在产品开发早期就考虑制造、采购、销售等后续环节的需求，缩短产品开发周期。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流程标准化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制定标准化的产品开发流程，明确各阶段的任务、输入、输出和评审标准，提高开发效率和质量。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结构化流程设计原则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基于数据分析结果，为产品开发过程中的决策提供支持，包括市场需求分析、产品功能定位、技术选型等。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通过数据反馈和评估，不断优化产品开发流程和管理方法，提高产品开发的效率和质量。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建立数据收集和分析机制，收集产品开发过程中的关键数据，运用统计分析和数据挖掘技术对数据进行处理和分析。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基于数据驱动的决策方法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华为IPD流程管理实施步骤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明确业务目标与战略方向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确定公司的长期业务目标和战略方向，包括市场定位、产品规划、技术研发等。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分析行业趋势和竞争对手，明确公司的竞争优势和不足之处。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制定短期和长期的业务计划，确保所有团队对公司的目标和战略有清晰的认识。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制定详细实施计划和时间表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根据业务目标和战略方向，制定详细的IPD流程实施计划，包括流程设计、资源投入、风险评估等。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制定实施时间表，明确各个阶段的时间节点和里程碑，确保项目按计划推进。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建立项目监控和报告机制，及时发现和解决问题，确保项目按计划顺利进行。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成立专门的IPD流程管理团队，负责流程的规划、设计、实施和优化。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选拔具备流程管理、项目管理、业务分析等能力的优秀人才加入团队。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为团队提供必要的培训和支持，提高团队成员的专业素养和综合能力。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组建专门团队负责推进工作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https://d.book118.com/916031242015010043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2024-09-10T20:47:07.106</cp:lastPrinted>
  <dcterms:created xsi:type="dcterms:W3CDTF">2024-09-10T12:47:07Z</dcterms:created>
  <dcterms:modified xsi:type="dcterms:W3CDTF">2024-09-10T12:47:09Z</dcterms:modified>
</cp:coreProperties>
</file>