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226F2C-5B93-47E8-AA39-B9B023254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196C7-D62D-4641-9383-0ABB0AF7F8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59F78B-1C6D-444B-A98D-E189F0E3A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90CE89-B0EE-4BDC-84E8-C192D2AF2C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784FC1-2BB7-40F2-A7D6-25913A0F01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BC74F1-352F-4A6F-9734-2516C37229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569B9B-5BE5-425A-9574-DA40568BDE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68EC5C-3356-4310-97BE-0BA0D1B55E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A5FA52-D901-4815-81EC-F70E330441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2E961-23F7-41AE-98A0-57C10718B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CB6B40-456C-46C7-9F75-3AFC582D4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032035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摄影插图与游戏设计结合前的创新与融合</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分析摄影插图与游戏设计的共通之处与独特性
 探讨摄影插图融合游戏设计面临的挑战与机遇
 综述摄影插图与游戏设计融合的典型案例与代表作品
 评价摄影插图融合游戏设计的艺术价值与商业价值
 探索摄影插图与游戏设计融合的未来发展前景与趋势
 论述摄影插图与游戏设计融合对游戏美学的影响
 分析摄影插图与游戏设计融合对游戏叙事的贡献
 归纳总结摄影插图与游戏设计融合的创新与融合策略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分析摄影插图与游戏设计的共通之处与独特性</a:t>
            </a:r>
          </a:p>
        </p:txBody>
      </p:sp>
      <p:sp>
        <p:nvSpPr>
          <p:cNvPr id="3" name="Subtitle 2"/>
          <p:cNvSpPr>
            <a:spLocks noGrp="1"/>
          </p:cNvSpPr>
          <p:nvPr>
            <p:ph type="subTitle" idx="1"/>
          </p:nvPr>
        </p:nvSpPr>
        <p:spPr/>
        <p:txBody>
          <a:bodyPr/>
          <a:lstStyle/>
          <a:p>
            <a:r>
              <a:t>摄影插图与游戏设计结合前的创新与融合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分析摄影插图与游戏设计的共通之处与独特性</a:t>
            </a:r>
          </a:p>
        </p:txBody>
      </p:sp>
      <p:sp>
        <p:nvSpPr>
          <p:cNvPr id="3" name="Text Placeholder 2"/>
          <p:cNvSpPr>
            <a:spLocks noGrp="1"/>
          </p:cNvSpPr>
          <p:nvPr>
            <p:ph type="body" idx="1"/>
          </p:nvPr>
        </p:nvSpPr>
        <p:spPr/>
        <p:txBody>
          <a:bodyPr/>
          <a:lstStyle/>
          <a:p>
            <a:r>
              <a:t>摄影插图与游戏设计共通之处：</a:t>
            </a:r>
          </a:p>
        </p:txBody>
      </p:sp>
      <p:sp>
        <p:nvSpPr>
          <p:cNvPr id="4" name="Content Placeholder 3"/>
          <p:cNvSpPr>
            <a:spLocks noGrp="1"/>
          </p:cNvSpPr>
          <p:nvPr>
            <p:ph sz="half" idx="2"/>
          </p:nvPr>
        </p:nvSpPr>
        <p:spPr/>
        <p:txBody>
          <a:bodyPr/>
          <a:lstStyle/>
          <a:p>
            <a:r>
              <a:t>1. 视觉叙事：摄影插图和游戏设计都使用视觉元素来讲述故事和传达信息。摄影插图通过照片和插画的结合来叙事，而游戏设计通过角色、场景和动画来叙事。</a:t>
            </a:r>
          </a:p>
          <a:p>
            <a:r>
              <a:t>2. 艺术风格：摄影插图和游戏设计都可以使用不同的艺术风格来创造独特的美学体验。摄影插图可以使用现实主义、超现实主义、抽象主义等艺术风格，而游戏设计可以使用写实风格、卡通风格、未来主义风格等艺术风格。</a:t>
            </a:r>
          </a:p>
          <a:p>
            <a:r>
              <a:t>3. 交互性：摄影插图和游戏设计都可以在一定程度上实现交互性。摄影插图可以通过动态图像、3D模型、交互式链接等元素来实现交互性，而游戏设计可以通过玩家的操作和选择来实现交互性。</a:t>
            </a:r>
          </a:p>
        </p:txBody>
      </p:sp>
      <p:sp>
        <p:nvSpPr>
          <p:cNvPr id="5" name="Text Placeholder 4"/>
          <p:cNvSpPr>
            <a:spLocks noGrp="1"/>
          </p:cNvSpPr>
          <p:nvPr>
            <p:ph type="body" idx="3"/>
          </p:nvPr>
        </p:nvSpPr>
        <p:spPr/>
        <p:txBody>
          <a:bodyPr/>
          <a:lstStyle/>
          <a:p>
            <a:r>
              <a:t>摄影插图与游戏设计独特性：</a:t>
            </a:r>
          </a:p>
        </p:txBody>
      </p:sp>
      <p:sp>
        <p:nvSpPr>
          <p:cNvPr id="6" name="Content Placeholder 5"/>
          <p:cNvSpPr>
            <a:spLocks noGrp="1"/>
          </p:cNvSpPr>
          <p:nvPr>
            <p:ph sz="half" idx="4"/>
          </p:nvPr>
        </p:nvSpPr>
        <p:spPr/>
        <p:txBody>
          <a:bodyPr/>
          <a:lstStyle/>
          <a:p>
            <a:r>
              <a:t>1. 真实性：摄影插图具有天然的真实性，它记录了客观世界的场景和事物。而游戏设计中的图像和动画都是虚拟的，它们是由设计师创造出来的。</a:t>
            </a:r>
          </a:p>
          <a:p>
            <a:r>
              <a:t>2. 交互性：游戏设计具有很强的交互性，玩家可以通过操作和选择来控制游戏中的角色和场景。而摄影插图则没有这种交互性，观众只能被动地欣赏作品。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探讨摄影插图融合游戏设计面临的挑战与机遇</a:t>
            </a:r>
          </a:p>
        </p:txBody>
      </p:sp>
      <p:sp>
        <p:nvSpPr>
          <p:cNvPr id="3" name="Subtitle 2"/>
          <p:cNvSpPr>
            <a:spLocks noGrp="1"/>
          </p:cNvSpPr>
          <p:nvPr>
            <p:ph type="subTitle" idx="1"/>
          </p:nvPr>
        </p:nvSpPr>
        <p:spPr/>
        <p:txBody>
          <a:bodyPr/>
          <a:lstStyle/>
          <a:p>
            <a:r>
              <a:t>摄影插图与游戏设计结合前的创新与融合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探讨摄影插图融合游戏设计面临的挑战与机遇</a:t>
            </a:r>
          </a:p>
        </p:txBody>
      </p:sp>
      <p:sp>
        <p:nvSpPr>
          <p:cNvPr id="3" name="Text Placeholder 2"/>
          <p:cNvSpPr>
            <a:spLocks noGrp="1"/>
          </p:cNvSpPr>
          <p:nvPr>
            <p:ph type="body" idx="1"/>
          </p:nvPr>
        </p:nvSpPr>
        <p:spPr/>
        <p:txBody>
          <a:bodyPr/>
          <a:lstStyle/>
          <a:p>
            <a:r>
              <a:t>技术与艺术的融合：</a:t>
            </a:r>
          </a:p>
        </p:txBody>
      </p:sp>
      <p:sp>
        <p:nvSpPr>
          <p:cNvPr id="4" name="Content Placeholder 3"/>
          <p:cNvSpPr>
            <a:spLocks noGrp="1"/>
          </p:cNvSpPr>
          <p:nvPr>
            <p:ph sz="half" idx="2"/>
          </p:nvPr>
        </p:nvSpPr>
        <p:spPr/>
        <p:txBody>
          <a:bodyPr/>
          <a:lstStyle/>
          <a:p>
            <a:r>
              <a:t>1. 摄影插图与游戏设计的融合，是技术与艺术的结合。</a:t>
            </a:r>
          </a:p>
          <a:p>
            <a:r>
              <a:t>2. 摄影插图可以为游戏设计提供独特的视觉元素，增强游戏的真实感和代入感。</a:t>
            </a:r>
          </a:p>
          <a:p>
            <a:r>
              <a:t>3. 游戏设计可以为摄影插图提供新的展示平台，扩大摄影插图的影响力。</a:t>
            </a:r>
          </a:p>
        </p:txBody>
      </p:sp>
      <p:sp>
        <p:nvSpPr>
          <p:cNvPr id="5" name="Text Placeholder 4"/>
          <p:cNvSpPr>
            <a:spLocks noGrp="1"/>
          </p:cNvSpPr>
          <p:nvPr>
            <p:ph type="body" idx="3"/>
          </p:nvPr>
        </p:nvSpPr>
        <p:spPr/>
        <p:txBody>
          <a:bodyPr/>
          <a:lstStyle/>
          <a:p>
            <a:r>
              <a:t>挑战与机遇：</a:t>
            </a:r>
          </a:p>
        </p:txBody>
      </p:sp>
      <p:sp>
        <p:nvSpPr>
          <p:cNvPr id="6" name="Content Placeholder 5"/>
          <p:cNvSpPr>
            <a:spLocks noGrp="1"/>
          </p:cNvSpPr>
          <p:nvPr>
            <p:ph sz="half" idx="4"/>
          </p:nvPr>
        </p:nvSpPr>
        <p:spPr/>
        <p:txBody>
          <a:bodyPr/>
          <a:lstStyle/>
          <a:p>
            <a:r>
              <a:t>1. 融合摄影插图与游戏设计，面临技术与艺术的双重挑战。</a:t>
            </a:r>
          </a:p>
          <a:p>
            <a:r>
              <a:t>2. 技术挑战包括图像处理、渲染和建模等。</a:t>
            </a:r>
          </a:p>
          <a:p>
            <a:r>
              <a:t>3. 艺术挑战包括如何将摄影插图与游戏设计的风格融洽地结合起来。</a:t>
            </a:r>
          </a:p>
          <a:p>
            <a:r>
              <a:t>4. 融合摄影插图与游戏设计的机遇在于，可以创造出更具视觉冲击力、更具代入感的游戏，同时也可以为摄影插图提供新的展示平台。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探讨摄影插图融合游戏设计面临的挑战与机遇</a:t>
            </a:r>
          </a:p>
        </p:txBody>
      </p:sp>
      <p:sp>
        <p:nvSpPr>
          <p:cNvPr id="3" name="Text Placeholder 2"/>
          <p:cNvSpPr>
            <a:spLocks noGrp="1"/>
          </p:cNvSpPr>
          <p:nvPr>
            <p:ph type="body" idx="1"/>
          </p:nvPr>
        </p:nvSpPr>
        <p:spPr/>
        <p:txBody>
          <a:bodyPr/>
          <a:lstStyle/>
          <a:p>
            <a:r>
              <a:t>创意与创新：</a:t>
            </a:r>
          </a:p>
        </p:txBody>
      </p:sp>
      <p:sp>
        <p:nvSpPr>
          <p:cNvPr id="4" name="Content Placeholder 3"/>
          <p:cNvSpPr>
            <a:spLocks noGrp="1"/>
          </p:cNvSpPr>
          <p:nvPr>
            <p:ph sz="half" idx="2"/>
          </p:nvPr>
        </p:nvSpPr>
        <p:spPr/>
        <p:txBody>
          <a:bodyPr/>
          <a:lstStyle/>
          <a:p>
            <a:r>
              <a:t>1. 融合摄影插图与游戏设计，需要创意与创新。</a:t>
            </a:r>
          </a:p>
          <a:p>
            <a:r>
              <a:t>2. 可以利用摄影插图的独特视觉元素，创造出新的游戏玩法和关卡。</a:t>
            </a:r>
          </a:p>
          <a:p>
            <a:r>
              <a:t>3. 也可以利用游戏设计的互动性，让玩家与摄影插图进行互动，创造出新的游戏体验。</a:t>
            </a:r>
          </a:p>
        </p:txBody>
      </p:sp>
      <p:sp>
        <p:nvSpPr>
          <p:cNvPr id="5" name="Text Placeholder 4"/>
          <p:cNvSpPr>
            <a:spLocks noGrp="1"/>
          </p:cNvSpPr>
          <p:nvPr>
            <p:ph type="body" idx="3"/>
          </p:nvPr>
        </p:nvSpPr>
        <p:spPr/>
        <p:txBody>
          <a:bodyPr/>
          <a:lstStyle/>
          <a:p>
            <a:r>
              <a:t>游戏设计趋势与前沿：</a:t>
            </a:r>
          </a:p>
        </p:txBody>
      </p:sp>
      <p:sp>
        <p:nvSpPr>
          <p:cNvPr id="6" name="Content Placeholder 5"/>
          <p:cNvSpPr>
            <a:spLocks noGrp="1"/>
          </p:cNvSpPr>
          <p:nvPr>
            <p:ph sz="half" idx="4"/>
          </p:nvPr>
        </p:nvSpPr>
        <p:spPr/>
        <p:txBody>
          <a:bodyPr/>
          <a:lstStyle/>
          <a:p>
            <a:r>
              <a:t>1. 游戏设计趋势包括虚幻引擎、全息技术和云游戏等。</a:t>
            </a:r>
          </a:p>
          <a:p>
            <a:r>
              <a:t>2. 这些技术为融合摄影插图与游戏设计带来了新的机遇。</a:t>
            </a:r>
          </a:p>
          <a:p>
            <a:r>
              <a:t>3. 虚幻引擎可以提供更逼真的游戏画面，全息技术可以创造出更加身临其境的体验，云游戏可以打破设备限制，让玩家随时随地玩游戏。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探讨摄影插图融合游戏设计面临的挑战与机遇</a:t>
            </a:r>
          </a:p>
        </p:txBody>
      </p:sp>
      <p:sp>
        <p:nvSpPr>
          <p:cNvPr id="3" name="Text Placeholder 2"/>
          <p:cNvSpPr>
            <a:spLocks noGrp="1"/>
          </p:cNvSpPr>
          <p:nvPr>
            <p:ph type="body" idx="1"/>
          </p:nvPr>
        </p:nvSpPr>
        <p:spPr/>
        <p:txBody>
          <a:bodyPr/>
          <a:lstStyle/>
          <a:p>
            <a:r>
              <a:t>未来展望：</a:t>
            </a:r>
          </a:p>
        </p:txBody>
      </p:sp>
      <p:sp>
        <p:nvSpPr>
          <p:cNvPr id="4" name="Content Placeholder 3"/>
          <p:cNvSpPr>
            <a:spLocks noGrp="1"/>
          </p:cNvSpPr>
          <p:nvPr>
            <p:ph sz="half" idx="2"/>
          </p:nvPr>
        </p:nvSpPr>
        <p:spPr/>
        <p:txBody>
          <a:bodyPr/>
          <a:lstStyle/>
          <a:p>
            <a:r>
              <a:t>1. 融合摄影插图与游戏设计，具有广阔的发展前景。</a:t>
            </a:r>
          </a:p>
          <a:p>
            <a:r>
              <a:t>2. 随着技术的发展和人们审美需求的变化，融合摄影插图与游戏设计的方式将会不断创新。</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综述摄影插图与游戏设计融合的典型案例与代表作品</a:t>
            </a:r>
          </a:p>
        </p:txBody>
      </p:sp>
      <p:sp>
        <p:nvSpPr>
          <p:cNvPr id="3" name="Subtitle 2"/>
          <p:cNvSpPr>
            <a:spLocks noGrp="1"/>
          </p:cNvSpPr>
          <p:nvPr>
            <p:ph type="subTitle" idx="1"/>
          </p:nvPr>
        </p:nvSpPr>
        <p:spPr/>
        <p:txBody>
          <a:bodyPr/>
          <a:lstStyle/>
          <a:p>
            <a:r>
              <a:t>摄影插图与游戏设计结合前的创新与融合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综述摄影插图与游戏设计融合的典型案例与代表作品</a:t>
            </a:r>
          </a:p>
        </p:txBody>
      </p:sp>
      <p:sp>
        <p:nvSpPr>
          <p:cNvPr id="3" name="Text Placeholder 2"/>
          <p:cNvSpPr>
            <a:spLocks noGrp="1"/>
          </p:cNvSpPr>
          <p:nvPr>
            <p:ph type="body" idx="1"/>
          </p:nvPr>
        </p:nvSpPr>
        <p:spPr/>
        <p:txBody>
          <a:bodyPr/>
          <a:lstStyle/>
          <a:p>
            <a:r>
              <a:t>摄影插图与游戏设计融合的典型案例与代表作品一（剑灵）</a:t>
            </a:r>
          </a:p>
        </p:txBody>
      </p:sp>
      <p:sp>
        <p:nvSpPr>
          <p:cNvPr id="4" name="Content Placeholder 3"/>
          <p:cNvSpPr>
            <a:spLocks noGrp="1"/>
          </p:cNvSpPr>
          <p:nvPr>
            <p:ph sz="half" idx="2"/>
          </p:nvPr>
        </p:nvSpPr>
        <p:spPr/>
        <p:txBody>
          <a:bodyPr/>
          <a:lstStyle/>
          <a:p>
            <a:r>
              <a:t>1. 剑灵是一款以摄影插图为基础创建的幻想动作游戏，为玩家提供丰富的游戏体验。</a:t>
            </a:r>
          </a:p>
          <a:p>
            <a:r>
              <a:t>2. 游戏中的人物、场景和道具均采用摄影插图元素，呈现出独特的视觉效果。</a:t>
            </a:r>
          </a:p>
          <a:p>
            <a:r>
              <a:t>3. 摄影插图与游戏设计的融合，大大提升了游戏的沉浸感和艺术性。</a:t>
            </a:r>
          </a:p>
        </p:txBody>
      </p:sp>
      <p:sp>
        <p:nvSpPr>
          <p:cNvPr id="5" name="Text Placeholder 4"/>
          <p:cNvSpPr>
            <a:spLocks noGrp="1"/>
          </p:cNvSpPr>
          <p:nvPr>
            <p:ph type="body" idx="3"/>
          </p:nvPr>
        </p:nvSpPr>
        <p:spPr/>
        <p:txBody>
          <a:bodyPr/>
          <a:lstStyle/>
          <a:p>
            <a:r>
              <a:t>摄影插图与游戏设计融合的典型案例与代表作品二（奥日与黑暗森林）</a:t>
            </a:r>
          </a:p>
        </p:txBody>
      </p:sp>
      <p:sp>
        <p:nvSpPr>
          <p:cNvPr id="6" name="Content Placeholder 5"/>
          <p:cNvSpPr>
            <a:spLocks noGrp="1"/>
          </p:cNvSpPr>
          <p:nvPr>
            <p:ph sz="half" idx="4"/>
          </p:nvPr>
        </p:nvSpPr>
        <p:spPr/>
        <p:txBody>
          <a:bodyPr/>
          <a:lstStyle/>
          <a:p>
            <a:r>
              <a:t>1. 奥日与黑暗森林是一款以摄影插图为基础创建的横版动作冒险游戏，讲述了一个关于友谊和自我的故事。</a:t>
            </a:r>
          </a:p>
          <a:p>
            <a:r>
              <a:t>2. 游戏中的人物和场景均采用摄影插图元素，呈现出一种独特的手绘质感。</a:t>
            </a:r>
          </a:p>
          <a:p>
            <a:r>
              <a:t>3. 游戏的独特视觉风格广受好评，成为摄影插图与游戏设计融合的经典之作。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综述摄影插图与游戏设计融合的典型案例与代表作品</a:t>
            </a:r>
          </a:p>
        </p:txBody>
      </p:sp>
      <p:sp>
        <p:nvSpPr>
          <p:cNvPr id="3" name="Text Placeholder 2"/>
          <p:cNvSpPr>
            <a:spLocks noGrp="1"/>
          </p:cNvSpPr>
          <p:nvPr>
            <p:ph type="body" idx="1"/>
          </p:nvPr>
        </p:nvSpPr>
        <p:spPr/>
        <p:txBody>
          <a:bodyPr/>
          <a:lstStyle/>
          <a:p>
            <a:r>
              <a:t>摄影插图与游戏设计融合的典型案例与代表作品三（蔚蓝）</a:t>
            </a:r>
          </a:p>
        </p:txBody>
      </p:sp>
      <p:sp>
        <p:nvSpPr>
          <p:cNvPr id="4" name="Content Placeholder 3"/>
          <p:cNvSpPr>
            <a:spLocks noGrp="1"/>
          </p:cNvSpPr>
          <p:nvPr>
            <p:ph sz="half" idx="2"/>
          </p:nvPr>
        </p:nvSpPr>
        <p:spPr/>
        <p:txBody>
          <a:bodyPr/>
          <a:lstStyle/>
          <a:p>
            <a:r>
              <a:t>1. 蔚蓝是一款以摄影插图为基础创建的横版动作冒险游戏，讲述了一个关于攀登和自我的故事。</a:t>
            </a:r>
          </a:p>
          <a:p>
            <a:r>
              <a:t>2. 游戏中的人物和场景均采用摄影插图元素，呈现出一种独特的手绘质感。</a:t>
            </a:r>
          </a:p>
          <a:p>
            <a:r>
              <a:t>3. 游戏的独特视觉风格广受好评，成为摄影插图与游戏设计融合的经典之作。</a:t>
            </a:r>
          </a:p>
        </p:txBody>
      </p:sp>
      <p:sp>
        <p:nvSpPr>
          <p:cNvPr id="5" name="Text Placeholder 4"/>
          <p:cNvSpPr>
            <a:spLocks noGrp="1"/>
          </p:cNvSpPr>
          <p:nvPr>
            <p:ph type="body" idx="3"/>
          </p:nvPr>
        </p:nvSpPr>
        <p:spPr/>
        <p:txBody>
          <a:bodyPr/>
          <a:lstStyle/>
          <a:p>
            <a:r>
              <a:t>摄影插图与游戏设计融合的典型案例与代表作品四（茶杯头）</a:t>
            </a:r>
          </a:p>
        </p:txBody>
      </p:sp>
      <p:sp>
        <p:nvSpPr>
          <p:cNvPr id="6" name="Content Placeholder 5"/>
          <p:cNvSpPr>
            <a:spLocks noGrp="1"/>
          </p:cNvSpPr>
          <p:nvPr>
            <p:ph sz="half" idx="4"/>
          </p:nvPr>
        </p:nvSpPr>
        <p:spPr/>
        <p:txBody>
          <a:bodyPr/>
          <a:lstStyle/>
          <a:p>
            <a:r>
              <a:t>1. 茶杯头是一款以摄影插图为基础创建的横版动作冒险游戏，讲述了一个关于友谊和自我的故事。</a:t>
            </a:r>
          </a:p>
          <a:p>
            <a:r>
              <a:t>2. 游戏中的人物和场景均采用摄影插图元素，呈现出一种独特的动画片质感。</a:t>
            </a:r>
          </a:p>
          <a:p>
            <a:r>
              <a:t>3. 游戏的独特视觉风格广受好评，成为摄影插图与游戏设计融合的经典之作。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综述摄影插图与游戏设计融合的典型案例与代表作品</a:t>
            </a:r>
          </a:p>
        </p:txBody>
      </p:sp>
      <p:sp>
        <p:nvSpPr>
          <p:cNvPr id="3" name="Text Placeholder 2"/>
          <p:cNvSpPr>
            <a:spLocks noGrp="1"/>
          </p:cNvSpPr>
          <p:nvPr>
            <p:ph type="body" idx="1"/>
          </p:nvPr>
        </p:nvSpPr>
        <p:spPr/>
        <p:txBody>
          <a:bodyPr/>
          <a:lstStyle/>
          <a:p>
            <a:r>
              <a:t>摄影插图与游戏设计融合的典型案例与代表作品五（戴森球计划）</a:t>
            </a:r>
          </a:p>
        </p:txBody>
      </p:sp>
      <p:sp>
        <p:nvSpPr>
          <p:cNvPr id="4" name="Content Placeholder 3"/>
          <p:cNvSpPr>
            <a:spLocks noGrp="1"/>
          </p:cNvSpPr>
          <p:nvPr>
            <p:ph sz="half" idx="2"/>
          </p:nvPr>
        </p:nvSpPr>
        <p:spPr/>
        <p:txBody>
          <a:bodyPr/>
          <a:lstStyle/>
          <a:p>
            <a:r>
              <a:t>1. 戴森球计划是一款以摄影插图为基础创建的模拟经营游戏。</a:t>
            </a:r>
          </a:p>
          <a:p>
            <a:r>
              <a:t>2. 游戏中的工厂和生产线均采用摄影插图元素，呈现出一种独特的光影效果。</a:t>
            </a:r>
          </a:p>
          <a:p>
            <a:r>
              <a:t>3. 游戏的独特视觉风格广受好评，成为摄影插图与游戏设计融合的经典之作。</a:t>
            </a:r>
          </a:p>
        </p:txBody>
      </p:sp>
      <p:sp>
        <p:nvSpPr>
          <p:cNvPr id="5" name="Text Placeholder 4"/>
          <p:cNvSpPr>
            <a:spLocks noGrp="1"/>
          </p:cNvSpPr>
          <p:nvPr>
            <p:ph type="body" idx="3"/>
          </p:nvPr>
        </p:nvSpPr>
        <p:spPr/>
        <p:txBody>
          <a:bodyPr/>
          <a:lstStyle/>
          <a:p>
            <a:r>
              <a:t>摄影插图与游戏设计融合的典型案例与代表作品六（双点医院）</a:t>
            </a:r>
          </a:p>
        </p:txBody>
      </p:sp>
      <p:sp>
        <p:nvSpPr>
          <p:cNvPr id="6" name="Content Placeholder 5"/>
          <p:cNvSpPr>
            <a:spLocks noGrp="1"/>
          </p:cNvSpPr>
          <p:nvPr>
            <p:ph sz="half" idx="4"/>
          </p:nvPr>
        </p:nvSpPr>
        <p:spPr/>
        <p:txBody>
          <a:bodyPr/>
          <a:lstStyle/>
          <a:p>
            <a:r>
              <a:t>1. 双点医院是一款以摄影插图为基础创建的模拟经营游戏。</a:t>
            </a:r>
          </a:p>
          <a:p>
            <a:r>
              <a:t>2. 游戏中的医院和患者均采用摄影插图元素，呈现出一种独特的手绘质感。</a:t>
            </a:r>
          </a:p>
          <a:p>
            <a:r>
              <a:t>3. 游戏的独特视觉风格广受好评，成为摄影插图与游戏设计融合的经典之作。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https://d.book118.com/916032035243010053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分析摄影插图与游戏设计的共通之处与独特性</vt:lpstr>
      <vt:lpstr>#. 分析摄影插图与游戏设计的共通之处与独特性</vt:lpstr>
      <vt:lpstr> 探讨摄影插图融合游戏设计面临的挑战与机遇</vt:lpstr>
      <vt:lpstr>#. 探讨摄影插图融合游戏设计面临的挑战与机遇</vt:lpstr>
      <vt:lpstr>#. 探讨摄影插图融合游戏设计面临的挑战与机遇</vt:lpstr>
      <vt:lpstr>#. 探讨摄影插图融合游戏设计面临的挑战与机遇</vt:lpstr>
      <vt:lpstr> 综述摄影插图与游戏设计融合的典型案例与代表作品</vt:lpstr>
      <vt:lpstr> 综述摄影插图与游戏设计融合的典型案例与代表作品</vt:lpstr>
      <vt:lpstr> 综述摄影插图与游戏设计融合的典型案例与代表作品</vt:lpstr>
      <vt:lpstr> 综述摄影插图与游戏设计融合的典型案例与代表作品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2024-09-20T21:14:44.389</cp:lastPrinted>
  <dcterms:created xsi:type="dcterms:W3CDTF">2024-09-20T13:14:44Z</dcterms:created>
  <dcterms:modified xsi:type="dcterms:W3CDTF">2024-09-20T13:14:46Z</dcterms:modified>
</cp:coreProperties>
</file>