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25DF6-9BED-44D7-B44D-5B0C3E119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C6EF6-6337-488D-8629-8E6173B5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BBAD7-024B-4C79-BBBE-435E5DEB2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AF6B1-FF45-4D20-9A8A-59365181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3D9D9-F1A3-4176-961D-1EA67093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1C2E0-B449-4B4F-9BA3-C25C2A431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FC2C9-5184-46DB-B060-CF9A5EEB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7B6A7-971D-4BBF-A18D-2649B716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BEB9B-F99B-48A3-89C0-E77F99D65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9FC62-8A94-4AD0-A712-EDB355F4D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B09F5-669C-44C4-AFD4-4C3111B5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622" r:id="rId2"/>
    <p:sldLayoutId id="2147497623" r:id="rId3"/>
    <p:sldLayoutId id="2147497624" r:id="rId4"/>
    <p:sldLayoutId id="2147497625" r:id="rId5"/>
    <p:sldLayoutId id="2147497626" r:id="rId6"/>
    <p:sldLayoutId id="2147497627" r:id="rId7"/>
    <p:sldLayoutId id="2147497628" r:id="rId8"/>
    <p:sldLayoutId id="2147497629" r:id="rId9"/>
    <p:sldLayoutId id="2147497630" r:id="rId10"/>
    <p:sldLayoutId id="21474976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221313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商场门卫述职报告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晨,xxx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商场门卫的职责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商场门卫的工作内容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商场门卫的工作成果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商场门卫的工作不足与改进措施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商场门卫的未来展望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商场门卫的职责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维护商场秩序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商场门卫需要协助商场管理人员进行安全检查，确保商场内各项安全措施得到落实。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商场门卫的职责之一是维护商场内的秩序，确保顾客和员工的安全。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商场门卫需要保持商场内通道畅通，及时处理各种突发事件，如火灾、盗窃等。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商场门卫还需要对进出商场的人员进行登记和检查，防止未经授权的人员进入商场。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保障顾客安全</a:t>
            </a:r>
            <a:endParaRPr lang="zh-CN" altLang="en-US"/>
          </a:p>
        </p:txBody>
      </p:sp>
      <p:sp>
        <p:nvSpPr>
          <p:cNvPr id="104897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商场门卫的职责之一是确保商场内的安全秩序，防止可疑人员进入商场。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商场门卫需要随时保持警惕，发现任何异常情况及时报告给相关部门，确保顾客安全。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商场门卫需要定期进行安全培训，提高自身的安全意识和应对突发事件的能力。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商场门卫需要配合相关部门进行安全检查，确保商场内的消防设施、监控设备等完好有效。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协助顾客解决问题</a:t>
            </a:r>
            <a:endParaRPr lang="zh-CN" altLang="en-US"/>
          </a:p>
        </p:txBody>
      </p:sp>
      <p:sp>
        <p:nvSpPr>
          <p:cNvPr id="10490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商场门卫需要耐心听取顾客的问题，并尽力提供帮助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商场门卫需要具备良好的沟通能力和服务意识，确保顾客满意度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商场门卫需要与其他员工密切配合，共同为顾客提供优质的服务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商场门卫需要熟悉商场的布局和各项设施，以便更好地为顾客提供指引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维护商场形象</a:t>
            </a:r>
            <a:endParaRPr lang="zh-CN" altLang="en-US"/>
          </a:p>
        </p:txBody>
      </p:sp>
      <p:sp>
        <p:nvSpPr>
          <p:cNvPr id="10490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商场门卫是商场的第一印象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保持整洁的制服和良好的精神状态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礼貌待客，微笑服务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维护商场的声誉和形象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商场门卫的工作内容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巡逻商场</a:t>
            </a:r>
            <a:endParaRPr lang="zh-CN" altLang="en-US"/>
          </a:p>
        </p:txBody>
      </p:sp>
      <p:sp>
        <p:nvSpPr>
          <p:cNvPr id="10491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每日定时巡逻商场的各个区域，确保安全无隐患。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密切关注商场内的监控设备，及时发现异常情况并采取相应措施。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检查商场的消防设施是否完好，确保紧急疏散通道畅通无阻。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与其他安保人员协作，共同维护商场的治安秩序。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检查监控设备</a:t>
            </a:r>
            <a:endParaRPr lang="zh-CN" altLang="en-US"/>
          </a:p>
        </p:txBody>
      </p:sp>
      <p:sp>
        <p:nvSpPr>
          <p:cNvPr id="104924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每日定时检查监控设备的运行状况，确保设备正常工作。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及时发现并处理监控设备故障，确保商场安全监控无死角。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定期对监控设备进行维护和保养，保证设备的稳定性和使用寿命。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协助商场安保人员处理突发事件，通过监控设备及时掌握现场情况。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接待顾客咨询</a:t>
            </a:r>
            <a:endParaRPr lang="zh-CN" altLang="en-US"/>
          </a:p>
        </p:txBody>
      </p:sp>
      <p:sp>
        <p:nvSpPr>
          <p:cNvPr id="10492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解答顾客关于商场的各类问题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协助顾客解决在商场内遇到的问题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热情、耐心、专业地服务顾客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指引顾客至所需区域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处理突发事件</a:t>
            </a:r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商场门卫需具备应对突发事件的意识和能力，能够迅速采取有效措施保障商场安全。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商场门卫需掌握基本的急救知识和技能，能够在紧急情况下进行现场急救。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商场门卫需熟悉各类消防器材的使用方法，能够及时应对火灾等紧急情况。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商场门卫需与相关部门保持紧密联系，及时报告和处理各类突发事件。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https://d.book118.com/916032213135010040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宋体</vt:lpstr>
      <vt:lpstr>Office Theme</vt:lpstr>
      <vt:lpstr>商场门卫述职报告</vt:lpstr>
      <vt:lpstr>目录</vt:lpstr>
      <vt:lpstr>商场门卫的职责</vt:lpstr>
      <vt:lpstr>维护商场秩序</vt:lpstr>
      <vt:lpstr>保障顾客安全</vt:lpstr>
      <vt:lpstr>协助顾客解决问题</vt:lpstr>
      <vt:lpstr>维护商场形象</vt:lpstr>
      <vt:lpstr>商场门卫的工作内容</vt:lpstr>
      <vt:lpstr>巡逻商场</vt:lpstr>
      <vt:lpstr>检查监控设备</vt:lpstr>
      <vt:lpstr>接待顾客咨询</vt:lpstr>
      <vt:lpstr>处理突发事件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2024-09-07T02:14:19.365</cp:lastPrinted>
  <dcterms:created xsi:type="dcterms:W3CDTF">2024-09-06T18:14:19Z</dcterms:created>
  <dcterms:modified xsi:type="dcterms:W3CDTF">2024-09-06T18:14:21Z</dcterms:modified>
</cp:coreProperties>
</file>