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6E1F2-0512-4AB6-97DA-B55E6147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551FC-0077-4EE9-B1A9-78442CDB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4C760-A1CB-4C6F-91E6-D16816F3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1C424-32E0-42DA-BF32-DBC22EBD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C9967-7678-4057-A46B-180A3271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BA100-6898-4AD4-838F-7E6AD5BC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429FD-5476-43D0-A12A-FA2351BA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C9BBF-59AA-44C8-804B-89FB618B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C5BDD-169E-4977-BA76-122AD89A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B2751-9C7E-4C10-BA8B-D2B1C043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1F7B-8774-4014-A94E-5ACC068E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3112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环境监测实验思考题答案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样品采集与处理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实验注意事项及误差来源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环境监测实验思考题答案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评估环境质量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通过对环境样品的采集、处理和分析，了解环境质量的现状和变化趋势，为环境保护和管理提供依据。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培养实验技能和科学素养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通过实验操作和数据处理，提高实验技能、观察能力和数据分析能力，培养科学素养和环保意识。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掌握环境监测的基本原理和方法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通过实验操作和数据分析，加深对环境监测理论和方法的理解和掌握。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环境监测是通过对环境要素（如大气、水、土壤等）的样品进行采集、处理和分析，以了解环境质量状况和污染源排放情况的过程。其原理包括样品采集、样品处理、样品分析和数据解释等环节。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方法包括化学分析法、仪器分析法和生物监测法等。其中，化学分析法是通过化学反应来测定样品中污染物的含量；仪器分析法是利用各种仪器对样品进行定性和定量分析；生物监测法是利用生物对环境污染物的反应来评估环境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环境监测的对象包括大气、水、土壤等环境要素，以及污染源和生态环境等。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监测对象，需要选择不同的监测指标。例如，大气环境监测指标包括颗粒物（PM10、PM2.5）、二氧化硫（SO2）、二氧化氮（NO2）等；水环境监测指标包括pH值、溶解氧（DO）、化学需氧量（COD）、氨氮（NH3-N）等；土壤环境监测指标包括重金属含量、农药残留量等。此外，还需要根据具体需求选择其他相关指标进行监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监测对象及指标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样品采集与处理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采样点布设原则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根据监测目的、污染物分布及气象、地形等因素，在监测区域内合理布设采样点。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根据监测项目和要求，选择合适的采样方法，如直接采样、富集采样等。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详细记录采样点位置、周围环境状况、采样日期、时间、天气状况等信息。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采样点布设与样品采集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样品保存与运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根据监测项目和要求，选择合适的保存方法，如冷藏、冷冻、加入保存剂等，确保样品在运输和保存过程中不发生变质。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采用合适的运输方式和容器，确保样品在运输过程中不受损坏或污染。同时，应妥善保管采样记录等相关资料。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样品制备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根据监测项目和要求，对样品进行适当的制备，如研磨、过滤、浓缩等。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样品消解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对于需要消解的样品，应根据监测项目和要求选择合适的消解方法，如干法消解、湿法消解等。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干扰物质去除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对于可能影响监测结果的干扰物质，应采用合适的方法去除，如掩蔽剂、分离技术等。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样品前处理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42" b="31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现场监测方法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根据监测对象和目的，选择合适的采样工具和方法，如大气采样器、水质采样器等，确保样品的代表性和准确性。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现场测试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利用便携式测试仪器，如pH计、溶解氧仪等，对现场环境参数进行快速测定，及时获取数据。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样品保存与运输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采取适当的保存措施，如冷藏、添加保存剂等，确保样品在运输和保存过程中不发生变质。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利用生物个体、种群或群落对环境变化产生的反应来评价环境质量，如生物毒性试验、生物指示物种监测等。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将多种分析方法相结合，对复杂环境样品进行综合分析，提高监测数据的准确性和可靠性。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物理化学分析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运用物理和化学手段对样品进行定性、定量分析，如光谱分析、色谱分析、电化学分析等。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自动监测站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建立自动监测站，实现对环境参数的连续、实时监测，如大气自动监测站、水质自动监测站等。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利用遥感技术对大范围环境进行监测，获取空间和时间上连续的环境信息，如卫星遥感、无人机遥感等。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数据处理与传输技术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运用计算机技术和网络技术对监测数据进行处理、分析和传输，实现数据的实时共享和远程管理。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自动化监测技术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https://d.book118.com/916033112133010042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2024-09-10T01:48:01.034</cp:lastPrinted>
  <dcterms:created xsi:type="dcterms:W3CDTF">2024-09-09T17:48:01Z</dcterms:created>
  <dcterms:modified xsi:type="dcterms:W3CDTF">2024-09-09T17:48:03Z</dcterms:modified>
</cp:coreProperties>
</file>