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8F238-6893-440C-AD45-D69A01945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85F38-D38B-494E-8E7B-3ABCAD4E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AC6BF-2FBD-45BD-BABA-45DA4F71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9B719-6EED-45F8-A31F-0A791920B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C2077-4FFB-4FEB-ABA9-D45BCC41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1AC182-0FD0-4E50-93F7-A22E635D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6EF473-4842-41A0-A28E-819276D4D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79FC7-3D05-4B86-A476-84FEC86E2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2AC15-FCAB-4825-8A1D-55BCD6A9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46D66-1568-48A8-8816-DD2CCEC29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22A18-BB05-4D59-9450-5CBFCBE2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3115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护理质量安全与预防医疗事故的关联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护理质量安全与医疗事故关联性分析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提高护理质量安全，预防医疗事故的措施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强调护理质量安全的重要性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护理工作是医疗体系的重要组成部分，其质量直接关系到患者的生命安全和医疗效果。因此，提高护理质量安全是预防医疗事故、保障患者安全的关键环节。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应对医疗事故的挑战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近年来，医疗事故频发，给患者的生命安全和医院的声誉带来了严重影响。通过加强护理质量安全，可以有效降低医疗事故的发生率，提高医疗质量。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50" r="19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介绍当前护理质量安全存在的问题和挑战，如护理人员素质参差不齐、护理操作不规范等。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阐述护理质量安全与医疗事故之间的内在联系，分析护理质量安全对医疗事故的影响。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护理质量安全与医疗事故的关联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提出针对性的措施和建议，如加强护理人员培训、完善护理制度和流程等，以提高护理质量安全水平。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提高护理质量安全的措施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护理质量是指护理工作在提供医疗服务过程中，满足患者和医疗机构需求的程度，包括护理服务的结构、过程和结果等方面。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护理质量直接关系到患者的生命安全和健康，是医疗机构服务质量的重要组成部分。提高护理质量有助于减少医疗事故和纠纷，提升医疗机构整体声誉和竞争力。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包括护理服务的及时性、准确性、规范性、安全性等方面，反映护理人员在执行医嘱、观察病情、实施护理措施等过程中的表现。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包括护理人员数量、学历、职称等人力资源配置，以及护理设施、设备、信息化等硬件条件。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包括患者满意度、健康教育知晓率、并发症发生率等，反映护理服务对患者健康结局的影响。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当前，我国护理质量总体水平不断提升，但仍存在一些问题，如护理人员数量不足、素质参差不齐，护理服务质量不稳定等。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影响护理质量的因素包括护理人员素质、护理管理制度、医疗设备与药品管理、患者自身因素等。其中，护理人员素质是关键因素之一，包括其专业知识、技能水平、职业道德等方面。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医疗事故是指在医疗活动中，因违反医疗卫生管理法律、行政法规、部门规章和诊疗护理规范、常规，过失造成患者人身损害的事故。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根据对患者人身造成的损害程度，医疗事故分为四级，从一级到四级依次递减。其中一级医疗事故最为严重，指造成患者死亡或重度残疾。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医疗事故定义及分类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医疗事故分类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医护人员技术水平不足或经验欠缺，导致诊断、治疗或护理过程中的失误。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人为原因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医疗机构管理制度不完善，监督不力，导致医疗过程中的安全隐患。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医护人员责任心不强，违反操作规程，或因个人情绪、疲劳等因素影响工作质量。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患者伤害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医疗资源浪费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医疗机构声誉受损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医疗事故危害及影响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184" r="31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295" r="1529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医疗事故直接导致患者身体或心理上的伤害，甚至危及生命。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医疗事故往往需要额外的医疗资源和时间进行处理，增加了医疗成本。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医疗事故会影响医疗机构的声誉和形象，降低患者对医疗机构的信任度。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医疗事故涉及法律责任问题，医护人员和医疗机构可能需要承担相应的法律后果。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https://d.book118.com/916033115032010040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2024-09-06T09:32:04.100</cp:lastPrinted>
  <dcterms:created xsi:type="dcterms:W3CDTF">2024-09-06T01:32:04Z</dcterms:created>
  <dcterms:modified xsi:type="dcterms:W3CDTF">2024-09-06T01:32:05Z</dcterms:modified>
</cp:coreProperties>
</file>