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10B0D6-62C5-4F96-9BAD-56EBBA412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E9E6E9-6238-4561-A31E-3307FD85D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047A07-2462-4F34-BC3B-F57A99C63F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4E305-ECF5-4BBF-AFBE-41E5FD71E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19B6C4-8BA5-41BE-88DC-1B9FB43A8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AEFE0-6479-4BBF-B6BC-1CD94B73A3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E797A2-7734-4CFE-8DEB-1C2E158C42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309F4-3ADD-4B9E-AB20-20396F16F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A866D-211A-4859-B97E-263ECB46E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72D7DC-B5FE-4F0F-B620-A70899F66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5D7A0-FE3E-497B-B0EC-69B6D17E9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033142010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机动车维修与拆解行业危险废物规范化管理要求\n## 1.机动车维修与拆解行业危险废物概述\n### 1.1危险废物的定义与分类\n### 1.2机动车维修与拆解行业产生的危险废物\n### 1.3危险废物对环境的影响及危害\n## 2.危险废物规范化管理的重要性\n### 2.1环境保护法律法规的要求\n### 2.2企业社会责任与形象\n### 2.3提高资源利用率与降低处理成本\n## 3.危险废物规范化管理的基本要求\n### 3.1危险废物的识别与分类储存\n### 3.2危险废物的管理计划与制度\n### 3.3危险废物的转移与处置\n## 4.机动车维修与拆解行业危险废物规范化管理实践\n### 4.1国内外先进管理经验与案例\n### 4.2企业危险废物规范化管理实施方案\n### 4.3危险废物规范化管理的监督与评估\n## 5.提高机动车维修与拆解行业危险废物规范化管理水平的建议\n### 5.1加强政策法规宣传与培训\n### 5.2推广先进的管理技术与管理模式\n### 5.3加强与政府、行业协会与其他企业的合作与交流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4400"/>
              <a:t>机动车维修与拆解行业危险废物规范化管理要求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机动车维修与拆解行业危险废物概述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7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68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69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根据《危险废物名录》规定，具有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毒性、感染性、腐蚀性、易燃易爆性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等一种或多种危险特性的固体废物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对人体健康和环境造成或可能造成严重危害的废物</a:t>
                </a:r>
                <a:endParaRPr/>
              </a:p>
            </p:txBody>
          </p:sp>
          <p:sp>
            <p:nvSpPr>
              <p:cNvPr id="170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危险废物的定义</a:t>
                </a:r>
                <a:endParaRPr/>
              </a:p>
            </p:txBody>
          </p:sp>
          <p:sp>
            <p:nvSpPr>
              <p:cNvPr id="171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2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73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4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HW01-HW49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：各类危险废物按照《危险废物名录》进行分类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HW50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：废矿物油及其容器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HW51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：废铅酸电池及其容器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HW52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：废荧光灯管及其破碎品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HW53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：废电子电器产品及其拆解物</a:t>
                </a:r>
                <a:endParaRPr/>
              </a:p>
            </p:txBody>
          </p:sp>
          <p:sp>
            <p:nvSpPr>
              <p:cNvPr id="175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危险废物的分类</a:t>
                </a:r>
                <a:endParaRPr/>
              </a:p>
            </p:txBody>
          </p:sp>
          <p:sp>
            <p:nvSpPr>
              <p:cNvPr id="176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危险废物的定义与分类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机动车维修与拆解行业产生的危险废物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063380"/>
            <a:chOff x="660399" y="2074672"/>
            <a:chExt cx="10871202" cy="4063380"/>
          </a:xfrm>
        </p:grpSpPr>
        <p:grpSp>
          <p:nvGrpSpPr>
            <p:cNvPr id="182" name=""/>
            <p:cNvGrpSpPr/>
            <p:nvPr/>
          </p:nvGrpSpPr>
          <p:grpSpPr>
            <a:xfrm>
              <a:off x="660399" y="2074672"/>
              <a:ext cx="2584800" cy="4063380"/>
              <a:chOff x="660399" y="2074672"/>
              <a:chExt cx="2584800" cy="4063380"/>
            </a:xfrm>
          </p:grpSpPr>
          <p:sp>
            <p:nvSpPr>
              <p:cNvPr id="18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废矿物油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发动机油、变速器油、刹车油等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含有重金属、有机物等污染物，对环境危害大</a:t>
                </a:r>
                <a:endParaRPr/>
              </a:p>
            </p:txBody>
          </p:sp>
          <p:pic>
            <p:nvPicPr>
              <p:cNvPr id="18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87" name=""/>
            <p:cNvGrpSpPr/>
            <p:nvPr/>
          </p:nvGrpSpPr>
          <p:grpSpPr>
            <a:xfrm>
              <a:off x="3422533" y="2074672"/>
              <a:ext cx="2584800" cy="4063380"/>
              <a:chOff x="660399" y="2074672"/>
              <a:chExt cx="2584800" cy="406338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废铅酸电池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汽车启动电池、充电电池等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含有铅、硫酸等有害物质，对环境和人体健康危害大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184667" y="2074672"/>
              <a:ext cx="2584800" cy="4063380"/>
              <a:chOff x="660399" y="2074672"/>
              <a:chExt cx="25848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废荧光灯管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汽车内部照明、仪表板灯等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含有汞等有害物质，对环境和人体健康危害大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8946801" y="2074672"/>
              <a:ext cx="2584800" cy="4063380"/>
              <a:chOff x="660399" y="2074672"/>
              <a:chExt cx="25848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60399" y="2074672"/>
                <a:ext cx="25848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8411" y="3635647"/>
                <a:ext cx="2320841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废电子电器产品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8411" y="4021153"/>
                <a:ext cx="2320841" cy="197686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汽车音响、导航、电器控制设备等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含有重金属、有机物等污染物，对环境危害大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933" r="933"/>
              <a:stretch>
                <a:fillRect/>
              </a:stretch>
            </p:blipFill>
            <p:spPr>
              <a:xfrm>
                <a:off x="788411" y="2205184"/>
                <a:ext cx="2324809" cy="1332579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04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对土壤的影响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危险废物中的有害物质会渗透到土壤中，导致土壤污染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影响农作物生长，降低农产品质量</a:t>
                </a:r>
                <a:endParaRPr/>
              </a:p>
            </p:txBody>
          </p:sp>
          <p:pic>
            <p:nvPicPr>
              <p:cNvPr id="208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9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10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对水的影响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危险废物中的有害物质会渗透到地下水中，导致地下水污染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影响人体健康，如饮用污染水源</a:t>
                </a:r>
                <a:endParaRPr/>
              </a:p>
            </p:txBody>
          </p:sp>
          <p:pic>
            <p:nvPicPr>
              <p:cNvPr id="213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4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15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对大气的影响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危险废物中的有害物质会挥发性到大气中，导致大气污染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影响人体健康，如吸入有害气体</a:t>
                </a:r>
                <a:endParaRPr/>
              </a:p>
            </p:txBody>
          </p:sp>
          <p:pic>
            <p:nvPicPr>
              <p:cNvPr id="218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9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20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对生态系统的影响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危险废物中的有害物质会影响生物链的稳定，导致生态系统失衡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影响生物多样性，降低生态系统抵抗力</a:t>
                </a:r>
                <a:endParaRPr/>
              </a:p>
            </p:txBody>
          </p:sp>
          <p:pic>
            <p:nvPicPr>
              <p:cNvPr id="223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危险废物对环境的影响及危害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600"/>
              <a:t>危险废物规范化管理的重要性</a:t>
            </a:r>
            <a:endParaRPr/>
          </a:p>
        </p:txBody>
      </p:sp>
      <p:sp>
        <p:nvSpPr>
          <p:cNvPr id="22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《固体废物污染环境防治法》</a:t>
                </a:r>
                <a:endParaRPr/>
              </a:p>
            </p:txBody>
          </p:sp>
          <p:sp>
            <p:nvSpPr>
              <p:cNvPr id="2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规定危险废物产生者、经营者、处置者应承担的法律责任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要求危险废物应进行分类、储存、转移、处置等规范化管理</a:t>
                </a:r>
                <a:endParaRPr/>
              </a:p>
            </p:txBody>
          </p:sp>
        </p:grpSp>
        <p:grpSp>
          <p:nvGrpSpPr>
            <p:cNvPr id="2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《危险废物名录》</a:t>
                </a:r>
                <a:endParaRPr/>
              </a:p>
            </p:txBody>
          </p:sp>
          <p:sp>
            <p:nvSpPr>
              <p:cNvPr id="2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规定危险废物的定义、分类、鉴别方法等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为危险废物规范化管理提供依据</a:t>
                </a:r>
                <a:endParaRPr/>
              </a:p>
            </p:txBody>
          </p:sp>
        </p:grpSp>
        <p:grpSp>
          <p:nvGrpSpPr>
            <p:cNvPr id="2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环保部门相关法规</a:t>
                </a:r>
                <a:endParaRPr/>
              </a:p>
            </p:txBody>
          </p:sp>
          <p:sp>
            <p:nvSpPr>
              <p:cNvPr id="2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规定危险废物管理的具体技术要求和管理流程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要求企业严格遵守，确保危险废物管理合规</a:t>
                </a:r>
                <a:endParaRPr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环境保护法律法规的要求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企业社会责任与形象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企业社会责任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企业应承担起保护环境、节约资源等社会责任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通过规范化管理危险废物，减少环境污染，保护生态环境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企业形象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企业规范化管理危险废物，提高企业形象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树立良好的企业口碑，吸引更多客户和合作伙伴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提高资源利用率</a:t>
                </a:r>
                <a:endParaRPr/>
              </a:p>
            </p:txBody>
          </p:sp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通过危险废物规范化管理，提高危险废物中有价值物质的回收利用率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减少资源浪费，降低生产成本</a:t>
                </a:r>
                <a:endParaRPr/>
              </a:p>
            </p:txBody>
          </p:sp>
          <p:sp>
            <p:nvSpPr>
              <p:cNvPr id="26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降低处理成本</a:t>
                </a:r>
                <a:endParaRPr/>
              </a:p>
            </p:txBody>
          </p:sp>
          <p:sp>
            <p:nvSpPr>
              <p:cNvPr id="2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规范化管理危险废物，减少环境污染事故的发生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降低环境治理成本，提高企业经济效益</a:t>
                </a:r>
                <a:endParaRPr/>
              </a:p>
            </p:txBody>
          </p:sp>
          <p:sp>
            <p:nvSpPr>
              <p:cNvPr id="26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提高资源利用率与降低处理成本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危险废物规范化管理的基本要求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危险废物的识别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掌握危险废物定义、分类和鉴别方法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对危险废物进行标识，便于识别和管理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危险废物的分类储存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按照危险废物分类标准进行分类储存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危险废物储存设施应满足防火、防爆、防泄漏等安全要求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危险废物的识别与分类储存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https://d.book118.com/916033142010010052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机动车维修与拆解行业危险废物规范化管理要求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2024-09-18T03:10:12.546</cp:lastPrinted>
  <dcterms:created xsi:type="dcterms:W3CDTF">2024-09-17T19:10:12Z</dcterms:created>
  <dcterms:modified xsi:type="dcterms:W3CDTF">2024-09-17T19:10:14Z</dcterms:modified>
</cp:coreProperties>
</file>