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1D394-D9DB-4409-BE92-86F06159F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2F0B7-FF46-410C-8DF8-4310C1D1A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69CF5-E327-4F7D-93F6-7C375B0F9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A98EB-75C0-4912-A44D-465B5F7E1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4EE33D-5BDD-4062-9E3B-5292AB20B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AB3220-C8E7-4671-A938-8F8A58FAC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711997-2D0D-4FCE-98F4-489EC7DC0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D23DA5-FF37-4EDD-A5D2-889385D5F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4D0D1-0CD4-4213-B4FE-1726CCDD8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A107F-64CB-4025-829F-4A62A6977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A7BD9-BD32-4C5B-9635-3CC9E7ABB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3410204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学前教育本科答辩问题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学前教育的重要性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学前教育的课程设置与教学方法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学前教育教师的专业素养与培养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学前教育中的儿童发展与教育评价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学前教育政策与法规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学前教育的重要性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628" b="196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学前教育对儿童发展的影响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促进认知能力发展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学前教育通过各种教育活动，刺激儿童的思维、想象和创造力，提高其认知能力。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培养良好行为习惯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学前教育可以帮助儿童养成良好的生活习惯、社交礼仪和道德品质，为其未来的成长奠定基础。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提升语言和沟通能力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通过早期语言教育，学前教育能够促进儿童的语言和沟通能力的发展。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提高社会整体教育水平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优质的学前教育能够培养出更多具备良好基础知识和能力的儿童，提高整个社会的教育水平。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学前教育通过培养儿童的良好品德和行为习惯，有助于减少社会问题，促进社会和谐发展。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减轻家长育儿压力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学前教育为家长提供了专业的育儿指导和支持，帮助家长更好地照顾和教育孩子。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学前教育对家庭和社会的贡献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学前教育应与小学教育在课程设置上保持连贯性，确保儿童在进入小学后能够顺利适应。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课程衔接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教育方式衔接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375" r="6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教师沟通与合作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413" r="2341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学前教育应注重培养儿童的学习兴趣和自主学习能力，为小学阶段的学习打下基础。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学前教育教师与小学教师之间应加强沟通与合作，共同关注儿童的成长和发展。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学前教育与小学教育的衔接问题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学前教育的课程设置与教学方法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全面性原则、灵活性原则、综合性原则、适应性原则。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培养具有良好道德品质和行为习惯的儿童，促进儿童身心健康、全面发展；培养儿童良好的学习兴趣和习惯，为小学教育做好准备；培养儿童的基本技能和能力，如语言表达能力、观察力、思维力等。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学前教育课程设置的原则与目标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以亲子互动、游戏化教学为主，注重感知和动作训练，如音乐、体育活动等。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0-3岁儿童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以主题式教学为主，注重培养儿童的语言表达、思维能力和社会交往能力，如故事讲述、科学探索等。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3-6岁儿童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250" r="17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375" r="18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游戏化教学、情境教学、观察教学、互动教学等。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不同年龄段儿童的课程设置与教学方法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利用多媒体技术提供丰富的视听教学资源，如动画、音乐、视频等。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多媒体教学资源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建立网络教学平台，实现远程教育和学习资源的共享。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网络教学平台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利用游戏化的学习方式，提高儿童的学习兴趣和参与度。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教育游戏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信息技术在学前教育中的应用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学前教育教师的专业素养与培养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https://d.book118.com/916034102045010103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2024-09-28T11:41:22.208</cp:lastPrinted>
  <dcterms:created xsi:type="dcterms:W3CDTF">2024-09-28T03:41:22Z</dcterms:created>
  <dcterms:modified xsi:type="dcterms:W3CDTF">2024-09-28T03:41:24Z</dcterms:modified>
</cp:coreProperties>
</file>