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WONKG+MS-UIGothic"/>
      <p:regular r:id="rId15"/>
    </p:embeddedFont>
    <p:embeddedFont>
      <p:font typeface="BONWQT+OFPLWQ+ArialMT"/>
      <p:regular r:id="rId16"/>
    </p:embeddedFont>
    <p:embeddedFont>
      <p:font typeface="PONHPH+NKMIJI+MicrosoftYaHei"/>
      <p:regular r:id="rId17"/>
    </p:embeddedFont>
    <p:embeddedFont>
      <p:font typeface="QVFFVA+VEUPEM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DF3F8-4D5D-4B79-BD53-2E26D79B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C11E3-6783-4B47-84C8-BCD28768E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5E7C7-255A-40B1-A121-A5382749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1B847-0650-4F51-AB40-8A395D5F5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84004-5035-4884-BA21-DBA9901EE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AB74D-68BE-4F14-BACF-B82994459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2920B-6874-4F15-8D4C-CC73142C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80A8E-1BF3-43E9-9120-62DBC2FC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4F4D6-A993-4F1C-8BF4-B6AFB29DE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9CC98-6FDA-4203-92A9-B246F759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89772-ACE3-4C4E-8B8D-09F325114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42032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1579" y="200548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NWONKG+MS-UIGothic"/>
                <a:cs typeface="NWONKG+MS-UIGothic"/>
              </a:rPr>
              <a:t>下尺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5150" spc="2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5150" spc="25">
                <a:solidFill>
                  <a:srgbClr val="000000"/>
                </a:solidFill>
                <a:latin typeface="NWONKG+MS-UIGothic"/>
                <a:cs typeface="NWONKG+MS-UIGothic"/>
              </a:rPr>
              <a:t>脱位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NWONKG+MS-UIGothic"/>
                <a:cs typeface="NWONKG+MS-UIGothic"/>
              </a:rPr>
              <a:t>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NWONKG+MS-UIGothic"/>
                <a:cs typeface="NWONK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ONWQT+OFPLWQ+ArialMT"/>
                <a:cs typeface="BONWQT+OFPLW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脱位概述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ONHPH+NKMIJI+MicrosoftYaHei"/>
                <a:cs typeface="PONHPH+NKMIJ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5140901" cy="24293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ONWQT+OFPLWQ+ArialMT"/>
                <a:cs typeface="BONWQT+OFPLW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脱位的治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ONWQT+OFPLWQ+ArialMT"/>
                <a:cs typeface="BONWQT+OFPLW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脱位的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ONWQT+OFPLWQ+ArialMT"/>
                <a:cs typeface="BONWQT+OFPLW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脱位的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ONWQT+OFPLWQ+ArialMT"/>
                <a:cs typeface="BONWQT+OFPLW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脱位患者的心理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NWONKG+MS-UIGothic"/>
                <a:cs typeface="NWONKG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WONKG+MS-UIGothic"/>
                <a:cs typeface="NWONK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VFFVA+VEUPEM+MicrosoftYaHei-Bold"/>
                <a:cs typeface="QVFFVA+VEUPE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3795" y="3354784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NWONKG+MS-UIGothic"/>
                <a:cs typeface="NWONKG+MS-UIGothic"/>
              </a:rPr>
              <a:t>下尺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420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4200">
                <a:solidFill>
                  <a:srgbClr val="000000"/>
                </a:solidFill>
                <a:latin typeface="NWONKG+MS-UIGothic"/>
                <a:cs typeface="NWONKG+MS-UIGothic"/>
              </a:rPr>
              <a:t>脱位概述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脱位的定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VFFVA+VEUPEM+MicrosoftYaHei-Bold"/>
                <a:cs typeface="QVFFVA+VEUPE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下尺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脱位是指尺骨和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端关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失去正常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合关系，造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成腕关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定和疼痛。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VFFVA+VEUPEM+MicrosoftYaHei-Bold"/>
                <a:cs typeface="QVFFVA+VEUPEM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下尺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由尺骨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、三角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端构成，具有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定腕关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脱位的病因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WONKG+MS-UIGothic"/>
                <a:cs typeface="NWONKG+MS-UIGothic"/>
              </a:rPr>
              <a:t>外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跌倒、撞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等外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致下尺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节韧带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和关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囊撕裂，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引起关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脱位。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WONKG+MS-UIGothic"/>
                <a:cs typeface="NWONKG+MS-UIGothic"/>
              </a:rPr>
              <a:t>慢性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劳损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期重复使用手腕或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行高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手腕运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致下尺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慢性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劳损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脱位。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下尺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桡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关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脱位的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床表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NWONKG+MS-UIGothic"/>
                <a:cs typeface="NWONKG+MS-UIGothic"/>
              </a:rPr>
              <a:t>疼痛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肿胀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NWONKG+MS-UIGothic"/>
                <a:cs typeface="NWONKG+MS-UIGothic"/>
              </a:rPr>
              <a:t>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FFF"/>
                </a:solidFill>
                <a:latin typeface="NWONKG+MS-UIGothic"/>
                <a:cs typeface="NWONKG+MS-UIGothic"/>
              </a:rPr>
              <a:t>受限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422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NWONKG+MS-UIGothic"/>
                <a:cs typeface="NWONKG+MS-UIGothic"/>
              </a:rPr>
              <a:t>畸形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由于疼痛和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肿胀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，患者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可能会出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腕关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受限，影响日常生活和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工作。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下尺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桡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脱位后，患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者会感到明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的疼痛，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尤其是在腕关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动时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下尺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桡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脱位可能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致腕部畸形，如尺骨突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出或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桡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骨偏移等。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脱位后，周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围组织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5680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可能出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现肿胀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和炎症反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NWONKG+MS-UIGothic"/>
                <a:cs typeface="NWONK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VFFVA+VEUPEM+MicrosoftYaHei-Bold"/>
                <a:cs typeface="QVFFVA+VEUPE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7095" y="3354784"/>
            <a:ext cx="6134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NWONKG+MS-UIGothic"/>
                <a:cs typeface="NWONKG+MS-UIGothic"/>
              </a:rPr>
              <a:t>下尺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420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4200">
                <a:solidFill>
                  <a:srgbClr val="000000"/>
                </a:solidFill>
                <a:latin typeface="NWONKG+MS-UIGothic"/>
                <a:cs typeface="NWONKG+MS-UIGothic"/>
              </a:rPr>
              <a:t>脱位的治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非手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WONKG+MS-UIGothic"/>
                <a:cs typeface="NWONKG+MS-UIGothic"/>
              </a:rPr>
              <a:t>手法复位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手法将脱位的下尺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复位至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正常位置，常用石膏或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夹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板固定以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持复位状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NWONKG+MS-UIGothic"/>
                <a:cs typeface="NWONK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FFFF"/>
                </a:solidFill>
                <a:latin typeface="NWONKG+MS-UIGothic"/>
                <a:cs typeface="NWONKG+MS-UIGothic"/>
              </a:rPr>
              <a:t>物治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口服或外用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物，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解疼痛和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肿胀</a:t>
            </a: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症状，促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血液循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NWONKG+MS-UIGothic"/>
                <a:cs typeface="NWONKG+MS-UIGothic"/>
              </a:rPr>
              <a:t>修复。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WONKG+MS-UIGothic"/>
                <a:cs typeface="NWONKG+MS-UIGothic"/>
              </a:rPr>
              <a:t>切开复位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切开复位下尺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，适用于手法复位失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或伴有骨折等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WONKG+MS-UIGothic"/>
                <a:cs typeface="NWONKG+MS-UIGothic"/>
              </a:rPr>
              <a:t>内固定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67160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在复位后使用内固定材料如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板、螺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钉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等，固定下尺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桡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愈合。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WONKG+MS-UIGothic"/>
                <a:cs typeface="NWONKG+MS-UIGothic"/>
              </a:rPr>
              <a:t>康复治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FFVA+VEUPEM+MicrosoftYaHei-Bold"/>
                <a:cs typeface="QVFFVA+VEUPE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FFVA+VEUPEM+MicrosoftYaHei-Bold"/>
                <a:cs typeface="QVFFVA+VEUPE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FFVA+VEUPEM+MicrosoftYaHei-Bold"/>
                <a:cs typeface="QVFFVA+VEUPE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WONKG+MS-UIGothic"/>
                <a:cs typeface="NWONKG+MS-UIGothic"/>
              </a:rPr>
              <a:t>功能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锻炼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WONKG+MS-UIGothic"/>
                <a:cs typeface="NWONKG+MS-UIGothic"/>
              </a:rPr>
              <a:t>物理治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WONKG+MS-UIGothic"/>
                <a:cs typeface="NWONKG+MS-UIGothic"/>
              </a:rPr>
              <a:t>康复指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在医生的指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性的功能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，恢复关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度和肌肉力量。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敷、按摩、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电疗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和炎症消退，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解疼痛和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肿胀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向患者提供康复期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的注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意事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和生活指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，如避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烈运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和重复受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NWONKG+MS-UIGothic"/>
                <a:cs typeface="NWONKG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https://d.book118.com/916042032240010051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NWONKG+MS-UIGothic</vt:lpstr>
      <vt:lpstr>SimSun</vt:lpstr>
      <vt:lpstr>BONWQT+OFPLWQ+ArialMT</vt:lpstr>
      <vt:lpstr>Times New Roman</vt:lpstr>
      <vt:lpstr>PONHPH+NKMIJI+MicrosoftYaHei</vt:lpstr>
      <vt:lpstr>QVFFVA+VEUPEM+MicrosoftYaHei-Bold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2024-09-18T00:50:40.947</cp:lastPrinted>
  <dcterms:created xsi:type="dcterms:W3CDTF">2024-09-17T16:50:40Z</dcterms:created>
  <dcterms:modified xsi:type="dcterms:W3CDTF">2024-09-17T16:50:42Z</dcterms:modified>
</cp:coreProperties>
</file>