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D382AA-7958-4C01-A623-FC3EC9DFD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5F9619-5E37-404C-9A25-5216122C3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B073E0-F946-4694-BD3B-1BF37B7B9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C27277-DB95-488C-A601-A8E7E96AA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E9B5A9-3E47-429B-98C5-00880FC9A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6E2905-DEAD-4B51-BD07-2D4E64B28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6B10F2-C13F-4113-AE1E-E00285799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C65F5F-46DC-4A09-8298-2ABC652B2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393C61-8947-4836-A589-667C5632C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A749DB-4227-4DEE-90C6-27E3C3C1F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4A51C6-8785-46A1-87B0-14E5FF3E1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04315210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设立噪声与振动控制服务公司评价分析报告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XX-02-06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公司基本情况介绍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噪声与振动控制服务市场分析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公司噪声与振动控制服务能力评估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潜在风险识别与防范措施建议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本报告旨在评估设立噪声与振动控制服务公司的可行性，分析市场需求、竞争态势以及潜在风险，为公司设立提供决策依据。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随着城市化进程的加快和工业生产的不断发展，噪声与振动污染问题日益严重，对人们的生活质量和健康造成了严重影响。因此，噪声与振动控制服务逐渐成为市场急需的服务之一。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56" r="290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088" r="3208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本报告的评价范围包括市场需求分析、竞争态势评估、技术可行性分析、经济效益预测以及风险评估等方面。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本报告的评价对象主要为拟设立的噪声与振动控制服务公司，同时涉及相关的政策法规、行业标准、市场需求以及竞争对手等。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评价对象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评价范围与对象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本报告的数据主要来源于政府部门发布的统计数据、行业协会的调查报告、专业研究机构的研究成果以及企业内部的经营数据等。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采用了文献研究、问卷调查、实地调研等多种方法进行数据采集。其中，文献研究主要对相关政策法规、行业标准等进行了梳理和分析；问卷调查主要针对潜在客户和竞争对手进行了市场调研；实地调研则对公司的经营环境、技术设备等进行了实地考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数据来源和采集方法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公司基本情况介绍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公司名称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噪声与振动控制服务公司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注册地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中国XX市XX区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经营范围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噪声与振动控制技术研发、咨询、设计、施工及产品销售等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公司名称、注册地及经营范围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公司设有董事会、总经理、技术部、市场部、财务部、人力资源部等部门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公司拥有专业的技术研发团队、市场营销团队、项目管理团队和财务管理团队，员工总数达到XX人，其中专业技术人员占比达到XX%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组织架构和人员配置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公司专注于噪声与振动控制领域，提供包括工业噪声控制、建筑声学设计、振动控制技术研发等在内的全方位服务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公司以高端市场为主，致力于为客户提供高品质、个性化的噪声与振动控制解决方案，在行业内树立了良好的品牌形象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业务领域及市场定位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业务领域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875" r="24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财务状况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公司自成立以来，财务状况一直保持稳定增长，资产总额达到XX亿元，负债总额控制在合理范围内，资产负债率保持在较低水平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经营成果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公司凭借专业的技术实力和市场拓展能力，实现了业务规模的快速扩张，近年来营业收入和净利润均保持高速增长，市场占有率逐年提升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财务状况和经营成果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噪声与振动控制服务市场分析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市场需求现状及趋势预测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当前，随着城市化进程的加快和工业生产的不断扩大，噪声与振动污染问题日益严重，市场对噪声与振动控制服务的需求不断增长。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趋势预测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未来，随着环保意识的提高和政策法规的加强，噪声与振动控制服务市场将迎来更加广阔的发展空间，市场需求将持续增长。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当前，噪声与振动控制服务市场呈现出较为激烈的竞争态势，众多企业纷纷进入该领域，争夺市场份额。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市场上主要的竞争对手包括专业的噪声与振动控制公司、大型环保企业以及具有相关技术的科研机构等。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国家和地方政府出台了一系列政策法规，对噪声与振动控制服务市场进行了规范和引导，为市场的发展提供了有力的保障。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行业标准要求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噪声与振动控制服务需要遵循相关的行业标准，如《声环境质量标准》、《振动环境质量标准》等，这些标准对服务的质量和技术水平提出了明确的要求。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政策法规影响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政策法规影响及行业标准要求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https://d.book118.com/916043152104010102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2024-09-27T04:19:13.611</cp:lastPrinted>
  <dcterms:created xsi:type="dcterms:W3CDTF">2024-09-26T20:19:13Z</dcterms:created>
  <dcterms:modified xsi:type="dcterms:W3CDTF">2024-09-26T20:19:15Z</dcterms:modified>
</cp:coreProperties>
</file>