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B4B778D-2313-4E84-AAF6-DE59B5A940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D22934-ECBC-46A4-AD46-7B3EA4433C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E90C324-F41D-46F2-8D55-72FECCEB46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C49612-048E-4647-AEDE-F12EE7B06B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38A73BF-A95C-45C2-9AFC-31CCCDD5FC6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F830AFC-B034-4AF8-BD6C-3C30872F874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2197C26-C7FB-4120-9D44-7E7CACAC82D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A0C1AE-B07B-45C3-ADAF-EC52CA0894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FCD09D-2092-46E0-A751-A45F253B13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9DAE1E-65C9-4520-95A9-EEE628605D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3D75FB-B7D1-4A96-94B1-14DEF622D5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6045143225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大客户营销管理的市场趋势分析</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大客户市场现状及发展趋势</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大客户营销管理策略及实践</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竞争对手分析与差异化竞争优势构建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团队建设与能力提升方案设计</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数据驱动决策支持系统在大客户营销管理中的应用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3165" b="316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应对市场竞争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随着市场竞争的加剧，大客户成为企业争夺的重点。企业需要了解大客户营销管理的市场趋势，以制定有效的营销策略。</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提升客户满意度</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大客户往往对企业的产品和服务有更高的要求。通过分析市场趋势，企业可以更好地满足大客户的需求，提升客户满意度。</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实现可持续发展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大客户是企业的重要收入来源，对于企业的长期发展具有重要意义。了解市场趋势有助于企业制定长期战略，实现可持续发展。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包括大客户识别、需求分析、关系维护等方面的现状。</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大客户营销管理现状分析</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包括技术发展、消费者行为变化、政策法规变动等方面的趋势分析。</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市场趋势分析</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分析当前大客户营销管理面临的挑战和机遇，以及未来可能的发展趋势。</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挑战与机遇</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提出针对性的建议和措施，帮助企业更好地应对市场变化。</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建议和措施</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大客户市场现状及发展趋势</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市场规模庞大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大客户市场通常指的是那些具有较高采购能力和长期合作潜力的客户群体，其市场规模庞大，为企业提供了广阔的市场空间。</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竞争激烈</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由于大客户市场的吸引力，众多企业纷纷进入该领域，导致市场竞争日益激烈，企业需要不断提高自身竞争力以获取更多市场份额。</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客户需求多样化</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大客户在采购过程中往往有着多样化的需求，包括产品质量、价格、服务等方面，企业需要充分了解客户需求并提供个性化的解决方案。</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大客户市场现状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随着消费者主权意识的提升，大客户对于产品的个性化需求不断增长，企业需要提供更加定制化的产品和服务。</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个性化需求不断增长</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在数字化和智能化的趋势下，大客户市场正在经历一场转型，企业需要借助先进的技术手段，如大数据、人工智能等，提升营销效率和服务质量。</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数字化和智能化转型</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随着全球对环保和可持续发展的关注度不断提高，大客户在采购过程中更加注重企业的环保和社会责任表现，企业需要积极践行绿色环保和可持续发展理念。</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绿色环保和可持续发展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大客户市场发展趋势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政策法规</a:t>
            </a:r>
          </a:p>
        </p:txBody>
      </p:sp>
      <p:sp>
        <p:nvSpPr>
          <p:cNvPr id="5" name="TextBox 5"/>
          <p:cNvSpPr txBox="1"/>
          <p:nvPr/>
        </p:nvSpPr>
        <p:spPr>
          <a:xfrm>
            <a:off x="912791"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政策法规对于大客户市场的发展具有重要影响，如政府出台的采购政策、行业法规等，企业需要密切关注政策法规的变化并调整自身战略。</a:t>
            </a:r>
          </a:p>
        </p:txBody>
      </p:sp>
      <p:sp>
        <p:nvSpPr>
          <p:cNvPr id="6" name="AutoShape 6"/>
          <p:cNvSpPr/>
          <p:nvPr/>
        </p:nvSpPr>
        <p:spPr>
          <a:xfrm>
            <a:off x="4429171"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429171"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624504"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经济环境</a:t>
            </a:r>
          </a:p>
        </p:txBody>
      </p:sp>
      <p:sp>
        <p:nvSpPr>
          <p:cNvPr id="9" name="TextBox 9"/>
          <p:cNvSpPr txBox="1"/>
          <p:nvPr/>
        </p:nvSpPr>
        <p:spPr>
          <a:xfrm>
            <a:off x="4624504"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经济环境的变化会对大客户市场产生较大影响，如经济增长、通货膨胀等，企业需要关注经济环境的变化并制定相应的应对措施。</a:t>
            </a:r>
          </a:p>
        </p:txBody>
      </p:sp>
      <p:sp>
        <p:nvSpPr>
          <p:cNvPr id="10" name="AutoShape 10"/>
          <p:cNvSpPr/>
          <p:nvPr/>
        </p:nvSpPr>
        <p:spPr>
          <a:xfrm>
            <a:off x="8118788"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118788"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314120"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技术创新</a:t>
            </a:r>
          </a:p>
        </p:txBody>
      </p:sp>
      <p:sp>
        <p:nvSpPr>
          <p:cNvPr id="13" name="TextBox 13"/>
          <p:cNvSpPr txBox="1"/>
          <p:nvPr/>
        </p:nvSpPr>
        <p:spPr>
          <a:xfrm>
            <a:off x="8314120"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技术创新是推动大客户市场发展的重要驱动力之一，企业需要不断引进新技术、新产品和新服务，以满足大客户的不断变化的需求。同时，技术创新也可以帮助企业提高生产效率、降低成本、提升产品质量和服务水平，从而增强自身的市场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大客户营销管理策略及实践</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行业影响力考量</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关注客户在行业内的地位、品牌知名度及影响力，选择具有行业领导地位的大客户。</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客户需求与战略契合度</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深入了解大客户的业务需求和发展战略，选择与自身产品或服务高度契合的客户。</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客户价值评估</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通过对客户历史交易数据、市场份额、增长潜力等多维度分析，识别出高价值的大客户。</a:t>
            </a:r>
          </a:p>
        </p:txBody>
      </p:sp>
      <p:pic>
        <p:nvPicPr>
          <p:cNvPr id="10" name="Picture 10"/>
          <p:cNvPicPr>
            <a:picLocks noChangeAspect="1"/>
          </p:cNvPicPr>
          <p:nvPr/>
        </p:nvPicPr>
        <p:blipFill>
          <a:blip r:embed="rId2"/>
          <a:srcRect l="13892" r="1389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大客户识别与选择策略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856" r="2856"/>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营销团队专业化建设</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组建具备专业知识和技能的营销团队，提供针对大客户的个性化服务，提升客户满意度。</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定制化产品与服务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根据大客户的特定需求，提供定制化的产品或服务解决方案，满足其个性化需求。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多渠道营销策略</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运用社交媒体、电子邮件、电话等多种渠道，开展全方位、多层次的营销活动，提高品牌曝光度和客户黏性。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个性化营销方案制定与实施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增值服务提供</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不断推出新的增值服务，如培训、咨询等，提升大客户的忠诚度和黏性。</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客户关系管理系统建设</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运用先进的客户关系管理系统（CRM），实现大客户信息的集中管理和精细化运营，提高客户服务效率和质量。</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定期回访与沟通</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建立定期回访机制，及时了解大客户的反馈和需求变化，确保服务质量和客户满意度。</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t="694" b="694"/>
          <a:stretch>
            <a:fillRect/>
          </a:stretch>
        </p:blipFill>
        <p:spPr>
          <a:xfrm>
            <a:off x="641457" y="1883900"/>
            <a:ext cx="3722789" cy="3671085"/>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客户关系维护与发展举措</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竞争对手分析与差异化竞争优势构建</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https://d.book118.com/916045143225010044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2024-09-13T10:27:18.764</cp:lastPrinted>
  <dcterms:created xsi:type="dcterms:W3CDTF">2024-09-13T02:27:18Z</dcterms:created>
  <dcterms:modified xsi:type="dcterms:W3CDTF">2024-09-13T02:27:20Z</dcterms:modified>
</cp:coreProperties>
</file>