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F0E1B9-2AC1-44B2-9EE0-35C6D6D35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1E607C-B043-46A5-B8CB-C7FFE69DE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D0559E-4A7F-4F79-8DE9-FBD15707F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75350D-90EB-4C13-85D1-73D7AA450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946259-3116-4575-AE43-43DBF9EB0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861FC1-1496-4C99-8F5A-F4D8289E3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93BA6E-D078-45D1-A870-EE3883660C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2B39B4-E08C-41B9-81DE-035EEB93E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CEB9A2-BB70-4629-AA3E-EF0CE70666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B647E-34BF-4F82-87CB-1DD4E4E678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EFA8E8-A78D-450F-970D-DF6887DAC2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6050050045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社会调查案例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社会调查概述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社会调查方法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社会调查案例分析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社会调查的未来发展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社会调查概述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4750" b="1475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社会调查是一种系统地收集和分析有关社会现象的数据的方法，目的是了解社会现象的本质、变化和规律。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通过收集和分析数据，了解社会现象的本质、变化和规律，为政策制定、社会管理和学术研究提供依据。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社会调查是社会科学研究的重要方法之一，对于了解社会现象、解决社会问题、促进社会发展具有重要意义。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社会调查的定义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595" b="859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社会调查的目的在于了解社会现象的本质、变化和规律，为政策制定、社会管理和学术研究提供依据。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社会调查的意义在于了解社会现象、解决社会问题、促进社会发展，对于社会科学研究和社会实践具有重要意义。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社会调查的目的和意义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68" b="146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326" r="15326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776" r="14776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696" r="469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社会调查的基本原则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社会调查必须遵循科学的方法和程序，确保数据的准确性和可靠性。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社会调查必须保持客观中立的态度，避免主观偏见和利益干扰。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社会调查必须全面收集相关数据和信息，避免片面和偏颇的结论。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社会调查必须注重实际应用，为政策制定和社会管理提供有价值的参考。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科学性原则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客观性原则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全面性原则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实用性原则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社会调查方法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通过问卷调查、实验法、观察法等方法收集数据，使用统计分析工具对数据进行处理和分析。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过于依赖数据，可能忽略非量化因素。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可量化、可预测、可推广、可比较。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调查目的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定量调查旨在通过收集大量数据，对总体进行描述和推断，以发现社会现象之间的数量关系和规律。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定量调查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6250" r="62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定性调查旨在深入了解被调查者的主观感受、态度和行为动机，以揭示社会现象的本质和内在联系。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调查目的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数据收集方法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通过访谈、观察、文献资料等方法收集数据，注重对被调查者的个人经历和观点进行深入了解。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深入了解被调查者内心世界、灵活性高、可探索未知领域。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主观性强、难以量化、代表性不足。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定性调查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混合调查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调查目的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混合调查旨在结合定量和定性两种方法，发挥各自优势，提高调查的全面性和准确性。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优点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兼具定量和定性的优点，提高调查的全面性和准确性。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数据收集方法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同时采用问卷调查、访谈、观察等多种方法收集数据，并进行综合分析。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缺点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操作难度大，需要具备较高的调查技术和组织能力。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https://d.book118.com/916050050045010033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2024-09-01T19:26:59.863</cp:lastPrinted>
  <dcterms:created xsi:type="dcterms:W3CDTF">2024-09-01T11:26:59Z</dcterms:created>
  <dcterms:modified xsi:type="dcterms:W3CDTF">2024-09-01T11:27:01Z</dcterms:modified>
</cp:coreProperties>
</file>