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ABF349-3BAE-47A7-9059-79C3DC597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BD79F-7CB1-4699-965F-C2072F105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76AA1F-DBED-445C-8E05-64CD46487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230D72-E1F1-4AE4-B44F-7AAFE02F3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C23264-4F65-44B3-AA9E-0F8B3EFE24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5B0E27-0904-422C-86EA-718939ABAE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9383A1-47B0-42D7-8465-52E5DA4E00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613027-D3A5-4527-861A-CA4989D0C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E7A0F-E145-42BB-AAE1-22B20509D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FED3F-E259-4ACC-A38E-3406ADF7D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2D341-7D4D-46FC-A4C3-176BE1B40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5012210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幼儿园生活老师总结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工作职责与成果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教育教学工作总结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幼儿发展评估与指导</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家长工作成果展示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自我反思与成长计划</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通过对幼儿园生活老师的工作进行总结，发现其优点和不足，进而提出改进措施，提升教育质量。</a:t>
            </a:r>
          </a:p>
        </p:txBody>
      </p:sp>
      <p:pic>
        <p:nvPicPr>
          <p:cNvPr id="6" name="Picture 6"/>
          <p:cNvPicPr>
            <a:picLocks noChangeAspect="1"/>
          </p:cNvPicPr>
          <p:nvPr/>
        </p:nvPicPr>
        <p:blipFill>
          <a:blip r:embed="rId2"/>
          <a:srcRect l="14750" r="14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提升教育质量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通过对生活老师的工作进行总结和反思，帮助老师深化对自己工作的理解，促进其专业发展。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促进老师专业发展</a:t>
            </a:r>
          </a:p>
        </p:txBody>
      </p:sp>
      <p:pic>
        <p:nvPicPr>
          <p:cNvPr id="10" name="Picture 10"/>
          <p:cNvPicPr>
            <a:picLocks noChangeAspect="1"/>
          </p:cNvPicPr>
          <p:nvPr/>
        </p:nvPicPr>
        <p:blipFill>
          <a:blip r:embed="rId3"/>
          <a:srcRect l="14941" r="1494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0376" r="1037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将生活老师在工作中获得的宝贵经验和教训分享给其他教育工作者和家长，为他们提供有益的参考和启示。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分享经验和启示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简要介绍生活老师的工作职责和范围，包括照顾幼儿生活起居、培养幼儿生活习惯、组织幼儿活动等。</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工作职责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重点介绍生活老师在工作中取得的成果和收获，如幼儿生活习惯的养成、自理能力的提高、家园共育的成效等。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工作成果</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分析生活老师在工作中遇到的挑战和困难，如幼儿个体差异、家长沟通难题、工作压力等，并提出应对措施和改进建议。</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工作挑战</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展望生活老师未来的工作方向和发展目标，如进一步提升专业素养、深化家园合作、推动幼儿全面发展等。</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未来展望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工作职责与成果</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02" b="1830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生活照顾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日常生活照料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负责幼儿们的日常起居，包括洗手、洗脸、穿衣、吃饭等，确保幼儿们生活在一个干净、整洁、有序的环境中。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关注幼儿们的身体状况，定期测量身高、体重、视力等指标，及时发现并处理健康问题，促进幼儿们的健康成长。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营养膳食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根据幼儿们的年龄和生长发育需求，制定科学合理的膳食计划，确保幼儿们获得充足的营养。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耐心倾听幼儿们的心声，理解他们的情感和需求，为他们提供情感支持和安慰。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倾听与理解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鼓励与肯定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t="10010" b="1001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亲子关系促进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t="10010" b="100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及时发现幼儿们的优点和进步，给予鼓励和肯定，增强他们的自信心和自尊心。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积极与家长沟通合作，帮助家长更好地了解自己的孩子，促进亲子关系的和谐发展。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情感关怀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通过示范和引导，帮助幼儿们养成良好的生活和学习习惯，如自理能力、时间管理、礼貌待人等。</a:t>
            </a:r>
          </a:p>
        </p:txBody>
      </p:sp>
      <p:pic>
        <p:nvPicPr>
          <p:cNvPr id="5" name="Picture 5"/>
          <p:cNvPicPr>
            <a:picLocks noChangeAspect="1"/>
          </p:cNvPicPr>
          <p:nvPr/>
        </p:nvPicPr>
        <p:blipFill>
          <a:blip r:embed="rId2"/>
          <a:srcRect l="10010" r="1001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9995" r="1999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良好习惯培养</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组织丰富多彩的活动和游戏，让幼儿们在参与中学会合作、分享、互助等社会技能。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社会技能培养</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利用故事、音乐、绘画等多种手段，激发幼儿们的好奇心和求知欲，提升他们的认知能力和创造力。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认知能力提升</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教育引导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家园互动活动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策划并组织家园互动活动，如亲子运动会、家长进课堂等，增进家园之间的了解与信任。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家长沟通与合作</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定期与家长进行沟通交流，及时反馈幼儿在园表现及进步情况，共同关注和支持幼儿成长。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家庭教育指导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为家长提供家庭教育方面的指导和建议，帮助家长树立正确的教育观念和方法。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741" r="974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家园共育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教育教学工作总结</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17" r="9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根据幼儿的兴趣和发展需求，设置了语言、数学、科学、艺术、社交等多元化课程，促进幼儿全面发展。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多元化课程设置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针对不同年龄段和个体差异，灵活调整课程内容和难度，确保每个幼儿都能在原有基础上得到提升。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课程实施灵活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充分利用园内外的教育资源，如图书馆、博物馆、公园等，丰富课程内容，拓展幼儿视野。</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课程资源整合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课程设置与实施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8375" r="18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个性化指导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关注每个幼儿的独特性和差异性，提供个性化的指导和帮助，促进每个幼儿的优势和潜能得到充分发展。</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游戏化教学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以游戏为基本活动，将教学目标和内容融入游戏中，让幼儿在轻松愉快的氛围中学习。</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实践操作教学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鼓励幼儿通过亲身实践、动手操作等方式，探索世界、积累经验，培养自主学习和解决问题的能力。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教学方法与手段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https://d.book118.com/916050122100010035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2024-09-05T03:08:10.267</cp:lastPrinted>
  <dcterms:created xsi:type="dcterms:W3CDTF">2024-09-04T19:08:10Z</dcterms:created>
  <dcterms:modified xsi:type="dcterms:W3CDTF">2024-09-04T19:08:12Z</dcterms:modified>
</cp:coreProperties>
</file>