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5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17EA18-DF8F-4743-B190-E0BE43235D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A5AAD9-E91F-42AD-BF3F-95D093D218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83864C-284C-42D9-8177-372E09BEA4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407471-87E6-44B8-A936-423DEC7962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497771C-A0F3-4BF3-A5D2-3582DAE5B8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6AA0853-9403-45A3-B009-C921563D89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7A0339C-B352-491E-8006-11E41A8AF2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AD1AEF-4617-454A-9789-F08D0E1815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D71384-099A-4A86-8C5B-1CDEC2109A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FCC9E1-1A59-4A56-9F72-35C4D89278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07804B-83F7-4E95-991C-BEAA22EA8E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2147483647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7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Relationship Id="rId3" Type="http://schemas.openxmlformats.org/officeDocument/2006/relationships/image" Target="../media/image9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3.jpeg" /><Relationship Id="rId3" Type="http://schemas.openxmlformats.org/officeDocument/2006/relationships/image" Target="../media/image7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6050131034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经济法基础企业法律制度\n## 1.企业法律制度概述\n### 1.1企业法律制度的概念及意义\n### 1.2企业法律制度的种类及适用范围\n### 1.3企业法律制度的发展历程\n## 2.企业法律形态及其选择\n### 2.1企业法律形态的种类及特点\n### 2.2企业法律形态的选择依据及利弊分析\n### 2.3企业法律形态的变更及终止\n## 3.企业设立法律制度\n### 3.1企业设立的基本原则及程序\n### 3.2企业设立的条件及资质要求\n### 3.3企业设立的登记及公告\n## 4.企业组织机构法律制度\n### 4.1企业组织机构的基本类型及设置原则\n### 4.2企业组织机构的权责划分及运作机制\n### 4.3企业组织机构的变更及终止\n## 5.企业资本法律制度\n### 5.1企业资本的概念及分类\n### 5.2企业资本的形成及筹集\n### 5.3企业资本的运营及监管\n## 6.企业财务与会计法律制度\n### 6.1企业财务与会计的基本制度及原则\n### 6.2企业财务报表的编制及审计\n### 6.3企业财务与会计的监督及法律责任\n## 7.企业劳动与社会保障法律制度\n### 7.1企业劳动法律制度及劳动合同\n### 7.2企业社会保障法律制度及福利\n### 7.3企业劳动与社会保障的法律责任及争议解决\n## 8.企业税收法律制度\n### 8.1企业税收法律制度的基本原则及种类\n### 8.2企业税收的征收与管理\n### 8.3企业税收违法行为及法律责任\n## 9.企业合同与担保法律制度\n### 9.1企业合同法律制度及合同类型\n### 9.2企业合同的订立与履行\n### 9.3企业合同的变更、解除与终止\n### 9.4企业担保法律制度及担保方式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经济法基础企业法律制度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6877435" y="5591814"/>
            <a:ext cx="4775200" cy="336550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/>
              <a:t> 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101071" cy="337913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 </a:t>
            </a:r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2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企业法律制度概述</a:t>
            </a:r>
            <a:endParaRPr/>
          </a:p>
        </p:txBody>
      </p:sp>
      <p:sp>
        <p:nvSpPr>
          <p:cNvPr id="123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6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61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6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企业法律制度是指规范企业设立、运营、变更、终止等法律行为的法律规范的总称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6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调整企业与企业之间、企业与政府之间、企业内部的法律关系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保障企业的合法权益，维护市场经济秩序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促进企业健康发展，提高企业竞争力</a:t>
                </a:r>
                <a:endParaRPr/>
              </a:p>
            </p:txBody>
          </p:sp>
        </p:grpSp>
        <p:grpSp>
          <p:nvGrpSpPr>
            <p:cNvPr id="264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6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企业法律制度的重要性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6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有利于规范企业的经营活动，防止不正当竞争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有利于保护投资者的合法权益，吸引更多投资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有利于维护市场经济秩序，促进经济发展</a:t>
                </a:r>
                <a:endParaRPr/>
              </a:p>
            </p:txBody>
          </p:sp>
        </p:grpSp>
      </p:grpSp>
      <p:sp>
        <p:nvSpPr>
          <p:cNvPr id="26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企业法律制度的概念及意义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7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8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8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8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8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企业法律制度的种类</a:t>
                </a:r>
                <a:endParaRPr/>
              </a:p>
            </p:txBody>
          </p:sp>
          <p:sp>
            <p:nvSpPr>
              <p:cNvPr id="38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企业法：调整企业设立、运营、变更、终止等法律行为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公司法：调整公司设立、运营、变更、终止等法律行为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合伙企业法：调整合伙企业设立、运营、变更、终止等法律行为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个人独资企业法：调整个人独资企业设立、运营、变更、终止等法律行为</a:t>
                </a:r>
                <a:endParaRPr/>
              </a:p>
            </p:txBody>
          </p:sp>
          <p:sp>
            <p:nvSpPr>
              <p:cNvPr id="38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8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8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9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企业法律制度的适用范围</a:t>
                </a:r>
                <a:endParaRPr/>
              </a:p>
            </p:txBody>
          </p:sp>
          <p:sp>
            <p:nvSpPr>
              <p:cNvPr id="39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适用于各类企业，包括国有企业、民营企业、外资企业等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适用于企业的各种法律行为，包括设立、运营、变更、终止等</a:t>
                </a:r>
                <a:endParaRPr/>
              </a:p>
            </p:txBody>
          </p:sp>
          <p:sp>
            <p:nvSpPr>
              <p:cNvPr id="39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9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企业法律制度的种类及适用范围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9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98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399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400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资本主义萌芽时期，企业法律制度逐渐产生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19世纪中期，随着工业革命的发展，企业法律制度逐渐完善</a:t>
                </a:r>
                <a:endParaRPr/>
              </a:p>
            </p:txBody>
          </p:sp>
          <p:sp>
            <p:nvSpPr>
              <p:cNvPr id="401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企业法律制度的起源</a:t>
                </a:r>
                <a:endParaRPr/>
              </a:p>
            </p:txBody>
          </p:sp>
          <p:sp>
            <p:nvSpPr>
              <p:cNvPr id="402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3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404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405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20世纪初，企业法律制度逐步成为独立的法律部门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二战后，企业法律制度得到进一步发展，各国纷纷制定了一系列有关企业的法律法规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现代企业法律制度更加注重保护投资者权益、维护市场经济秩序、促进企业健康发展</a:t>
                </a:r>
                <a:endParaRPr/>
              </a:p>
            </p:txBody>
          </p:sp>
          <p:sp>
            <p:nvSpPr>
              <p:cNvPr id="406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企业法律制度的发展</a:t>
                </a:r>
                <a:endParaRPr/>
              </a:p>
            </p:txBody>
          </p:sp>
          <p:sp>
            <p:nvSpPr>
              <p:cNvPr id="407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8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40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企业法律制度的发展历程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411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企业法律形态及其选择</a:t>
            </a:r>
            <a:endParaRPr/>
          </a:p>
        </p:txBody>
      </p:sp>
      <p:sp>
        <p:nvSpPr>
          <p:cNvPr id="412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1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1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1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1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企业法律形态的种类</a:t>
                </a:r>
                <a:endParaRPr/>
              </a:p>
            </p:txBody>
          </p:sp>
          <p:sp>
            <p:nvSpPr>
              <p:cNvPr id="41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公司：股东依法出资设立，具有法人资格的企业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合伙企业：两个以上合伙人共同出资设立，不具有法人资格的企业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个人独资企业：个人出资设立，不具有法人资格的企业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个体工商户：个人或家庭出资设立，不具有法人资格的企业</a:t>
                </a:r>
                <a:endParaRPr/>
              </a:p>
            </p:txBody>
          </p:sp>
          <p:sp>
            <p:nvSpPr>
              <p:cNvPr id="41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2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42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42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企业法律形态的特点</a:t>
                </a:r>
                <a:endParaRPr/>
              </a:p>
            </p:txBody>
          </p:sp>
          <p:sp>
            <p:nvSpPr>
              <p:cNvPr id="42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公司：有限责任，股权可转让，组织结构复杂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合伙企业：无限责任，合伙人之间权利义务共享，组织结构相对简单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个人独资企业：无限责任，投资者个人享有全部权利义务，组织结构简单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个体工商户：无限责任，投资者个人享有全部权利义务，组织结构简单</a:t>
                </a:r>
                <a:endParaRPr/>
              </a:p>
            </p:txBody>
          </p:sp>
          <p:sp>
            <p:nvSpPr>
              <p:cNvPr id="42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2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3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企业法律形态的种类及特点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3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32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企业法律形态的选择依据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投资者的风险承受能力：无限责任的企业形态风险较高，有限责任的企业形态风险较低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企业经营规模：规模较大的企业适合采用公司形态，规模较小的企业适合采用合伙企业、个人独资企业等形态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企业治理结构：公司形态的企业治理结构较为复杂，合伙企业、个人独资企业等形态的企业治理结构相对简单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企业法律形态的利弊分析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公司：利：有限责任，股权可转让，组织结构复杂；弊：设立程序较复杂，运营成本较高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合伙企业：利：无限责任，合伙人之间权利义务共享，组织结构相对简单；弊：无限责任，风险较高，合伙人之间易产生纠纷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个人独资企业：利：无限责任，投资者个人享有全部权利义务，组织结构简单；弊：无限责任，风险较高，投资者个人承担全部风险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个体工商户：利：无限责任，投资者个人享有全部权利义务，组织结构简单；弊：无限责任，风险较高，投资者个人承担全部风险</a:t>
            </a:r>
            <a:endParaRPr/>
          </a:p>
        </p:txBody>
      </p:sp>
      <p:sp>
        <p:nvSpPr>
          <p:cNvPr id="4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企业法律形态的选择依据及利弊分析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3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3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企业法律形态的变更及终止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3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3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3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3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企业法律形态的变更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4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企业法律形态变更的条件：企业组织形式、经营范围、注册资本等发生重大变化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企业法律形态变更的程序：依法向工商行政管理部门申请变更登记</a:t>
                </a:r>
                <a:endParaRPr/>
              </a:p>
            </p:txBody>
          </p:sp>
          <p:pic>
            <p:nvPicPr>
              <p:cNvPr id="44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4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44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4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企业法律形态的终止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4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企业法律形态终止的原因：企业解散、破产、合并、分立等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企业法律形态终止的程序：依法进行清算，了结企业债权债务，向工商行政管理部门申请注销登记</a:t>
                </a:r>
                <a:endParaRPr/>
              </a:p>
            </p:txBody>
          </p:sp>
          <p:pic>
            <p:nvPicPr>
              <p:cNvPr id="44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企业设立法律制度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企业设立的基本原则及程序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企业设立的基本原则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自愿原则：投资者根据自己的意愿设立企业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平等原则：投资者在设立企业过程中的权利义务平等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公平原则：投资者在设立企业过程中的权益公平对待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诚实信用原则：投资者在设立企业过程中应当诚实守信</a:t>
                </a:r>
                <a:endParaRPr/>
              </a:p>
            </p:txBody>
          </p:sp>
          <p:pic>
            <p:nvPicPr>
              <p:cNvPr id="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企业设立的程序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拟定企业章程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筹集注册资本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申请企业设立登记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领取营业执照</a:t>
                </a:r>
                <a:endParaRPr/>
              </a:p>
            </p:txBody>
          </p:sp>
          <p:pic>
            <p:nvPicPr>
              <p:cNvPr id="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企业设立的条件</a:t>
                </a:r>
                <a:endParaRPr/>
              </a:p>
            </p:txBody>
          </p:sp>
          <p:sp>
            <p:nvSpPr>
              <p:cNvPr id="2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有符合法律规定的投资者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有符合法律规定的企业名称和住所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有符合法律规定的注册资本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有符合法律规定的经营范围</a:t>
                </a:r>
                <a:endParaRPr/>
              </a:p>
            </p:txBody>
          </p:sp>
          <p:sp>
            <p:nvSpPr>
              <p:cNvPr id="2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企业设立的资质要求</a:t>
                </a:r>
                <a:endParaRPr/>
              </a:p>
            </p:txBody>
          </p:sp>
          <p:sp>
            <p:nvSpPr>
              <p:cNvPr id="3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不同类型的企业有不同的资质要求，如公司、合伙企业等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企业设立应当符合产业政策、环境保护、安全生产等方面的要求</a:t>
                </a:r>
                <a:endParaRPr/>
              </a:p>
            </p:txBody>
          </p:sp>
          <p:sp>
            <p:nvSpPr>
              <p:cNvPr id="3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企业设立的条件及资质要求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企业设立的登记及公告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企业设立的登记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向工商行政管理部门申请设立登记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提交企业设立登记申请书、企业章程、注册资本证明等文件</a:t>
                </a:r>
                <a:endParaRPr/>
              </a:p>
            </p:txBody>
          </p:sp>
          <p:pic>
            <p:nvPicPr>
              <p:cNvPr id="4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4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企业设立公告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工商行政管理部门核准企业设立登记后，应当予以公告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企业设立登记公告的内容包括企业名称、住所、注册资本、经营范围等</a:t>
                </a:r>
                <a:endParaRPr/>
              </a:p>
            </p:txBody>
          </p:sp>
          <p:pic>
            <p:nvPicPr>
              <p:cNvPr id="5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4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企业组织机构法律制度</a:t>
            </a:r>
            <a:endParaRPr/>
          </a:p>
        </p:txBody>
      </p:sp>
      <p:sp>
        <p:nvSpPr>
          <p:cNvPr id="55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04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5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5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5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6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企业组织机构的基本类型</a:t>
                </a:r>
                <a:endParaRPr/>
              </a:p>
            </p:txBody>
          </p:sp>
          <p:sp>
            <p:nvSpPr>
              <p:cNvPr id="6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决策机构：如股东会、董事会、理事会等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执行机构：如总经理、首席执行官等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监督机构：如监事会、内部审计委员会等</a:t>
                </a:r>
                <a:endParaRPr/>
              </a:p>
            </p:txBody>
          </p:sp>
          <p:sp>
            <p:nvSpPr>
              <p:cNvPr id="6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6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6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6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企业组织机构的设置原则</a:t>
                </a:r>
                <a:endParaRPr/>
              </a:p>
            </p:txBody>
          </p:sp>
          <p:sp>
            <p:nvSpPr>
              <p:cNvPr id="6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权责明确原则：企业组织机构之间的权责应当明确划分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分工协作原则：企业组织机构之间应当分工明确，互相协作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有效制衡原则：企业组织机构之间应当形成有效的制衡机制，防止滥用职权</a:t>
                </a:r>
                <a:endParaRPr/>
              </a:p>
            </p:txBody>
          </p:sp>
          <p:sp>
            <p:nvSpPr>
              <p:cNvPr id="6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7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7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企业组织机构的基本类型及设置原则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7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7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7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7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企业组织机构的权责划分</a:t>
                </a:r>
                <a:endParaRPr/>
              </a:p>
            </p:txBody>
          </p:sp>
          <p:sp>
            <p:nvSpPr>
              <p:cNvPr id="7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决策机构的权责：制定企业发展战略、决定企业重大事项等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执行机构的权责：组织实施企业发展战略、负责企业日常经营管理等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监督机构的权责：监督企业决策机构、执行机构的行为，维护企业利益</a:t>
                </a:r>
                <a:endParaRPr/>
              </a:p>
            </p:txBody>
          </p:sp>
          <p:sp>
            <p:nvSpPr>
              <p:cNvPr id="8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8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8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8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企业组织机构的运作机制</a:t>
                </a:r>
                <a:endParaRPr/>
              </a:p>
            </p:txBody>
          </p:sp>
          <p:sp>
            <p:nvSpPr>
              <p:cNvPr id="8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决策机制：企业决策机构按照法定程序进行决策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执行机制：企业执行机构按照决策机构的决定组织实施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监督机制：企业监督机构对决策机构、执行机构的行为进行监督</a:t>
                </a:r>
                <a:endParaRPr/>
              </a:p>
            </p:txBody>
          </p:sp>
          <p:sp>
            <p:nvSpPr>
              <p:cNvPr id="8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9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9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企业组织机构的权责划分及运作机制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9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企业组织机构的变更及终止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9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9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9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9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企业组织机构的变更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9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企业组织机构变更的原因：如企业章程修改、股东变更等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企业组织机构变更的程序：依法向工商行政管理部门申请变更登记</a:t>
                </a:r>
                <a:endParaRPr/>
              </a:p>
            </p:txBody>
          </p:sp>
          <p:pic>
            <p:nvPicPr>
              <p:cNvPr id="9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0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0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0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企业组织机构的终止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0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企业组织机构终止的原因：如企业解散、破产等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企业组织机构终止的程序：依法进行清算，了结企业债权债务，向工商行政管理部门申请注销登记</a:t>
                </a:r>
                <a:endParaRPr/>
              </a:p>
            </p:txBody>
          </p:sp>
          <p:pic>
            <p:nvPicPr>
              <p:cNvPr id="10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06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企业资本法律制度</a:t>
            </a:r>
            <a:endParaRPr/>
          </a:p>
        </p:txBody>
      </p:sp>
      <p:sp>
        <p:nvSpPr>
          <p:cNvPr id="107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05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企业资本的概念及分类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1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1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1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1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企业资本的概念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企业资本是指企业用于生产经营活动的资金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企业资本包括注册资本、实收资本、公积金等</a:t>
                </a:r>
                <a:endParaRPr/>
              </a:p>
            </p:txBody>
          </p:sp>
          <p:pic>
            <p:nvPicPr>
              <p:cNvPr id="11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1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1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1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企业资本的分类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1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注册资本：企业设立时向工商行政管理部门登记的资本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实收资本：企业实际收到的投资者的出资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公积金：企业留存的利润，用于扩大再生产、弥补亏损等</a:t>
                </a:r>
                <a:endParaRPr/>
              </a:p>
            </p:txBody>
          </p:sp>
          <p:pic>
            <p:nvPicPr>
              <p:cNvPr id="12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https://d.book118.com/916050131034010052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128</Paragraphs>
  <Slides>20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9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经济法基础企业法律制度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2024-09-18T10:09:59.603</cp:lastPrinted>
  <dcterms:created xsi:type="dcterms:W3CDTF">2024-09-18T02:09:59Z</dcterms:created>
  <dcterms:modified xsi:type="dcterms:W3CDTF">2024-09-18T02:10:01Z</dcterms:modified>
</cp:coreProperties>
</file>