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0BD39-F499-4767-B95D-BC22F303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05EDF-5057-478A-8F8E-DF8489AE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8F3D4-4B4F-4F4D-A704-6B5BFBC8B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1E4DA-D1D2-45CF-8D0B-2BB6BA850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5782F5-EBCD-47F5-ADF5-8274F2152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E46F7-1BE8-4A77-A4DC-9E2022A8B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D9D4A1-BCE2-4279-B953-06A5282BF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BD0D4-51E1-496C-87A0-09556D345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C9B0C-5B20-44A5-83C7-CEFC4FC3C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CD774-5E72-43EB-8858-E4FA1BF06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904A2-EF1B-43BD-8B27-6728277D2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53022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认识计算机网络与绘制网络拓扑结构图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网络拓扑结构基础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绘制网络拓扑结构图方法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案例分析：典型网络拓扑结构图解析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实践操作：绘制网络拓扑结构图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计算机网络的定义与发展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计算机网络是由多台计算机通过通信设备和传输介质连接在一起，实现资源共享、信息传递和协同工作的系统。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从20世纪60年代的ARPANET开始，经历了局域网、广域网和互联网等阶段，逐渐发展成为全球性的信息基础设施。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网络硬件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网络数据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包括计算机、通信设备（如路由器、交换机等）和传输介质（如光纤、电缆等）。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包括操作系统、网络协议、网络管理软件等，用于实现网络资源的共享和管理。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包括各种类型的数据和信息，如文本、图像、音频和视频等。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按地理范围分类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局域网（LAN）、城域网（MAN）、广域网（WAN）和互联网（Internet）。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按传输介质分类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有线网络和无线网络。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按网络拓扑结构分类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星型网络、环型网络、总线型网络、树型网络和网状网络。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按通信方式分类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电路交换网络、报文交换网络和分组交换网络。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网络拓扑结构基础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网络拓扑结构是指网络中各个节点（包括计算机、路由器、交换机等）之间的连接方式和布局形式。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根据节点之间的连接方式和布局形式，网络拓扑结构可分为星型、环型、总线型、树型、网状型等。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星型拓扑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所有节点都连接到一个中心节点，中心节点负责数据的转发和处理。具有结构简单、易于维护和管理、故障隔离容易等优点，但中心节点的可靠性要求较高。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节点之间形成一个闭合的环，数据在环中单向传输。具有数据传输方向一致、传输延迟确定等优点，但节点故障可能导致整个网络瘫痪。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所有节点都连接到一条公共的总线上，数据在总线上双向传输。具有结构简单、成本低廉等优点，但总线故障将导致整个网络瘫痪，且数据传输效率较低。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节点按层次进行连接，形成树状结构。具有扩展性强、易于管理等优点，但对根节点的可靠性要求较高。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节点之间任意连接，形成复杂的网状结构。具有冗余度高、容错能力强等优点，但结构复杂、成本高昂。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环型拓扑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树型拓扑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网状型拓扑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总线型拓扑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常见网络拓扑结构及其特点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扩展性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管理维护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网络拓扑结构的选择原则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在满足可靠性和扩展性的前提下，选择成本效益高的网络拓扑结构。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选择易于扩展的网络拓扑结构，以适应网络规模的不断扩大。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选择具有高可靠性的网络拓扑结构，以确保网络的稳定运行。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选择便于管理和维护的网络拓扑结构，以降低网络管理成本。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绘制网络拓扑结构图方法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确定网络范围和目标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收集网络设备和连接信息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选择合适的绘图工具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绘制网络拓扑结构图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绘制网络拓扑结构图的步骤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明确要绘制的网络范围，包括涉及的网络设备和连接关系，以及绘制网络拓扑图的具体目标，如展示网络结构、分析网络性能等。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收集网络中所有设备的详细信息，包括设备类型、配置参数、接口数量等，以及设备之间的连接关系，如链路类型、带宽等。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根据实际需求选择合适的绘图工具，如Visio、OmniGraffle、Lucidchart等，这些工具提供了丰富的图形元素和模板，可以方便地绘制网络拓扑结构图。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使用选定的绘图工具，按照收集到的网络设备和连接信息，绘制网络拓扑结构图。在绘图过程中，应注意图形的布局和美观性，以及设备和连接关系的准确性。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通常用一个矩形表示，矩形内标注路由器型号和接口信息。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通常用一个圆形或椭圆形表示，圆形或椭圆形内标注交换机型号和接口信息。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通常用一个立方体或塔形表示，标注服务器型号和服务信息。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通常用一个盾牌形状表示，标注防火墙型号和规则信息。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网络设备之间的连接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通常用一条直线或曲线表示，线上标注链路类型和带宽信息。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常见网络设备的图形表示方法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https://d.book118.com/916053022240010050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2024-09-16T11:49:55.888</cp:lastPrinted>
  <dcterms:created xsi:type="dcterms:W3CDTF">2024-09-16T03:49:55Z</dcterms:created>
  <dcterms:modified xsi:type="dcterms:W3CDTF">2024-09-16T03:49:57Z</dcterms:modified>
</cp:coreProperties>
</file>