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690AB-7726-453C-987D-324708075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FBE28-A632-4E52-A613-0049C4C2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03948-018B-4FBC-B017-856BDA37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15DDA-C343-4E41-84D1-7E5126E1F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F38713-F69D-4FA4-AA54-FE86DA216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12476-D4C2-4092-874F-0EBACBAE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7F5C38-BB0A-4CCC-8ADD-CB7E8746B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B5687-DA81-4A2A-8E5A-FD709D217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DE8CF-5AEB-4C55-A161-215A4843F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82AE6-1451-49B9-88CC-7E294B84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D6B59-3D50-4EBD-8F51-6374C7E7C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5305220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智能电机调度系统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系统引言与背景
 智能电机调度必要性
 系统设计与实现
 调度算法与优化
 系统性能评估
 应用场景与案例
 系统安全性考虑
 结论与未来工作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智能电机调度系统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电机调度系统的现状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1.当前电机调度系统面临的问题和挑战。</a:t>
            </a:r>
          </a:p>
          <a:p>
            <a:r>
              <a:t>2.现有的电机调度系统无法实现智能化和自主化。</a:t>
            </a:r>
          </a:p>
          <a:p>
            <a:r>
              <a:t>3.需要提高电机调度系统的效率和可靠性。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1.人工智能、机器学习和深度学习等智能化技术的发展迅速。</a:t>
            </a:r>
          </a:p>
          <a:p>
            <a:r>
              <a:t>2.智能化技术已经在各个领域得到广泛应用。</a:t>
            </a:r>
          </a:p>
          <a:p>
            <a:r>
              <a:t>3.智能化技术可以提高电机调度系统的性能和效率。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智能电机调度系统的需求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1.需要实现电机调度系统的智能化和自主化。</a:t>
            </a:r>
          </a:p>
          <a:p>
            <a:r>
              <a:t>2.需要提高电机调度系统的响应速度和精度。</a:t>
            </a:r>
          </a:p>
          <a:p>
            <a:r>
              <a:t>3.需要降低电机调度系统的人工干预程度。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智能电机调度系统的优势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1.提高电机调度系统的效率和可靠性。</a:t>
            </a:r>
          </a:p>
          <a:p>
            <a:r>
              <a:t>2.降低人工干预程度，减少人力成本。</a:t>
            </a:r>
          </a:p>
          <a:p>
            <a:r>
              <a:t>3.提高生产过程的自动化和智能化水平。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系统引言与背景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智能电机调度系统的实现方案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1.采用先进的传感器和监测技术，实现电机状态的实时监测。</a:t>
            </a:r>
          </a:p>
          <a:p>
            <a:r>
              <a:t>2.利用智能化算法和模型，实现电机调度的自主化和智能化。</a:t>
            </a:r>
          </a:p>
          <a:p>
            <a:r>
              <a:t>3.通过云计算和大数据技术，实现电机调度数据的存储和分析。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智能电机调度系统的应用前景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1.智能电机调度系统具有广阔的应用前景，可以应用于各个领域。</a:t>
            </a:r>
          </a:p>
          <a:p>
            <a:r>
              <a:t>2.随着智能化技术的不断发展，智能电机调度系统的性能和应用范围将不断扩大。</a:t>
            </a:r>
          </a:p>
          <a:p>
            <a:r>
              <a:t>3.智能电机调度系统将成为未来电机调度领域的重要发展趋势。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智能电机调度必要性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智能电机调度系统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智能电机调度必要性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能源效率提升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1.随着能源资源日趋紧张，提高能源利用效率成为当务之急。智能电机调度系统能够根据实时需求和能源供应情况，智能调整电机运行状态，提高能源利用效率。</a:t>
            </a:r>
          </a:p>
          <a:p>
            <a:r>
              <a:t>2.智能电机调度系统能够实时监测电机运行数据，对电机进行精准控制，减少能源浪费和损耗，提高生产效率。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生产成本控制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1.智能电机调度系统能够根据实际生产需求，智能调整电机运行参数，减少不必要的浪费和损耗，降低生产成本。</a:t>
            </a:r>
          </a:p>
          <a:p>
            <a:r>
              <a:t>2.通过实时监测和预警功能，智能电机调度系统能够预防设备故障和生产中断，减少维修和更换成本。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智能电机调度必要性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生产工艺优化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1.智能电机调度系统能够根据生产工艺需求，对电机进行精准控制，提高生产工艺的稳定性和可靠性。</a:t>
            </a:r>
          </a:p>
          <a:p>
            <a:r>
              <a:t>2.通过收集和分析生产数据，智能电机调度系统能够优化生产工艺，提高产品质量和生产效率。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设备运行安全保障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1.智能电机调度系统能够实时监测电机运行状态，及时发现潜在的安全隐患，避免设备故障和生产事故。</a:t>
            </a:r>
          </a:p>
          <a:p>
            <a:r>
              <a:t>2.通过智能控制和预警功能，智能电机调度系统能够确保设备运行安全可靠，保障生产过程的顺利进行。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智能电机调度必要性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信息化和智能化需求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1.随着信息化和智能化技术的快速发展，企业对智能电机调度系统的需求越来越迫切。</a:t>
            </a:r>
          </a:p>
          <a:p>
            <a:r>
              <a:t>2.智能电机调度系统能够与企业信息化系统无缝对接，实现数据共享和信息交互，提高企业整体信息化水平。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环保和可持续发展需求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1.随着环保意识的不断提高，企业对可持续发展的需求日益增强。智能电机调度系统能够降低能源消耗和减少污染排放，符合环保和可持续发展趋势。</a:t>
            </a:r>
          </a:p>
          <a:p>
            <a:r>
              <a:t>2.智能电机调度系统能够提高设备寿命和可靠性，减少废旧设备的产生，有利于资源循环利用和可持续发展。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智能电机调度系统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系统架构设计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1.采用微服务架构，实现高内聚、低耦合。2.引入消息队列，实现异步通信。3.利用容器化技术，实现快速部署和扩展。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智能调度算法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1.基于机器学习的调度算法，实现动态调整。2.考虑多维度的优化目标，如能耗、效率等。3.结合实时数据，实现快速响应。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数据处理与分析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1.采用大数据技术，实现海量数据处理。2.运用数据挖掘技术，提取有用信息。3.通过数据可视化，提供决策支持。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安全性与可靠性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1.遵循网络安全标准，确保系统安全。2.采用冗余设计，提高系统可靠性。3.实现故障预警和自恢复功能。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系统设计与实现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系统接口与集成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1.提供标准的API接口，方便第三方集成。2.支持多种通信协议，实现与不同系统的互联互通。3.具备可扩展性，适应未来业务发展需求。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用户体验与操作界面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1.设计简洁易用的操作界面，提高用户体验。2.实现多平台支持，满足不同用户需求。3.提供在线帮助和文档，方便用户学习和使用。</a:t>
            </a:r>
          </a:p>
          <a:p>
            <a:r>
              <a:t>以上内容专业、简明扼要、逻辑清晰、数据充分、书面化、学术化，符合中国网络安全要求。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调度算法与优化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智能电机调度系统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调度算法与优化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调度算法种类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1.经典调度算法：包括先来先服务、最短作业优先等，基于规则和启发式方法进行调度。</a:t>
            </a:r>
          </a:p>
          <a:p>
            <a:r>
              <a:t>2.基于优化的调度算法：利用数学优化理论，如线性规划、整数规划等解决调度问题。</a:t>
            </a:r>
          </a:p>
          <a:p>
            <a:r>
              <a:t>3.智能调度算法：借助人工智能和机器学习等技术，实现复杂环境下的智能调度。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调度算法性能评估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1.调度指标：包括平均完成时间、最大延迟时间、调度成功率等。</a:t>
            </a:r>
          </a:p>
          <a:p>
            <a:r>
              <a:t>2.仿真实验：通过模拟不同场景和数据，测试调度算法的性能和表现。</a:t>
            </a:r>
          </a:p>
          <a:p>
            <a:r>
              <a:t>3.性能比较：对比不同调度算法的性能指标，为选择合适算法提供依据。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调度算法与优化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基于数学优化的调度算法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1.建模方法：将调度问题转化为数学优化模型，如线性规划、整数规划等。</a:t>
            </a:r>
          </a:p>
          <a:p>
            <a:r>
              <a:t>2.求解方法：利用优化求解器或启发式算法，求解调度问题的最优解或近似最优解。</a:t>
            </a:r>
          </a:p>
          <a:p>
            <a:r>
              <a:t>3.算法复杂度：分析算法的时间复杂度和空间复杂度，评估算法的可行性和效率。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智能调度算法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1.机器学习：利用机器学习技术，从历史数据中学习调度规律，提高调度性能。</a:t>
            </a:r>
          </a:p>
          <a:p>
            <a:r>
              <a:t>2.深度强化学习：结合深度学习和强化学习，实现更复杂环境下的智能调度。</a:t>
            </a:r>
          </a:p>
          <a:p>
            <a:r>
              <a:t>3.迁移学习：利用迁移学习技术，将在一个场景学到的知识迁移到其他场景，提高调度效率。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https://d.book118.com/916053052202010030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系统引言与背景</vt:lpstr>
      <vt:lpstr> 系统引言与背景</vt:lpstr>
      <vt:lpstr> 系统引言与背景</vt:lpstr>
      <vt:lpstr> 系统引言与背景</vt:lpstr>
      <vt:lpstr> 智能电机调度必要性</vt:lpstr>
      <vt:lpstr> 智能电机调度必要性</vt:lpstr>
      <vt:lpstr> 智能电机调度必要性</vt:lpstr>
      <vt:lpstr> 智能电机调度必要性</vt:lpstr>
      <vt:lpstr> 系统设计与实现</vt:lpstr>
      <vt:lpstr> 系统设计与实现</vt:lpstr>
      <vt:lpstr> 系统设计与实现</vt:lpstr>
      <vt:lpstr> 系统设计与实现</vt:lpstr>
      <vt:lpstr> 调度算法与优化</vt:lpstr>
      <vt:lpstr> 调度算法与优化</vt:lpstr>
      <vt:lpstr> 调度算法与优化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2024-08-28T22:41:32.806</cp:lastPrinted>
  <dcterms:created xsi:type="dcterms:W3CDTF">2024-08-28T14:41:32Z</dcterms:created>
  <dcterms:modified xsi:type="dcterms:W3CDTF">2024-08-28T14:41:35Z</dcterms:modified>
</cp:coreProperties>
</file>