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4CF22A4-DE3F-4C02-BAFC-194DDC11B80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BE662-CF3F-46C6-81A4-72E3B663D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C162B-00D3-4647-A08D-42A7B73A5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46C21-79A9-4D7F-B7D0-076748114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E370CC-ADAB-42DC-8E5D-C0D52A569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A7FECE-6340-44B9-9EE9-4B9A9E182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C68B75-0155-4B0F-B64E-88989D7B0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65174C-666D-4D97-BC6B-1340515D3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7CADD-751D-46B7-9324-E028D00B7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8B4F7D-AE93-40D3-AED6-A45034847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2C4EA-86E4-4C19-83AE-63567089B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195B0-7AFF-475D-BEAA-6FF904CA0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917D551-2D08-487A-8368-B0930C35B70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820317D-F145-48DB-B91D-6DAE43F1749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53203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行业人员管理专业技能训练项目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概述人员管理专业技能训练项目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项目需求调研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培训计划执行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资源管理与支持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成果评估与反馈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概述人员管理专业技能训练项目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项目背景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行业人员管理对于企业的发展至关重要。专业技能训练项目可以帮助员工提升工作技能，提高绩效。本项目旨在提高整体人员管理水平，促进企业发展。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项目范围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包括人员招聘、培训、绩效评估等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训练内容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针对管理人员和部门负责人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训练对象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采用课堂教学、实战演练等方式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训练方法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项目流程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制定培训计划、确定培训目标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计划阶段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培训课程开展、实践操作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实施阶段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监督培训进度、及时调整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监控阶段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评估培训效果、总结经验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评估阶段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项目成果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提升管理水平、提高员工绩效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预期成果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应用于实际管理工作中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成果应用方式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根据绩效表现和反馈数据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评估标准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通过本项目的专业技能训练，帮助企业提升人员管理水平，实现人才培养与企业发展的良性循环。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项目需求调研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需求分析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市场容量逐渐扩大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行业现状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缺乏高素质人才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人才短缺点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技能要求逐渐提升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岗位需求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调研方法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在进行需求调研时，采用问卷调查、座谈会和实地考察是常用的方法，这些方法可以帮助我们更全面地了解行业现状和人才需求情况。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需求总结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总结行业需求的主要特点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根据调研结果制定详细的培训计划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数据整理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对调研数据进行深入分析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包括技能培训和岗位素养提升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线上、线下相结合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灵活安排根据实际情况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时间安排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通过项目需求调研，我们可以更好地了解行业现状和人才需求，有针对性地制定培训计划，为行业人员的专业技能提升和发展提供有力支持。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培训计划执行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培训资源准备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专业讲师团队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师资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最新教学资料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先进教学设备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深入学习专业知识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理论课程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全面评估学员表现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动手实操技能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实践操作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学员反馈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收集学员意见建议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改进培训方案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及时调整课程内容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优化培训过程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培训效果监控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考核结果分析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定期统计学员数据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分析培训质量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培训成果展示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培训结束后，通过项目案例分享以及学员成就奖励，展示培训成果。同时，及时总结报告，为未来培训提供经验借鉴。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https://d.book118.com/916053203013010104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行业人员管理专业技能训练项目</vt:lpstr>
      <vt:lpstr>目录</vt:lpstr>
      <vt:lpstr>第1章 概述人员管理专业技能训练项目</vt:lpstr>
      <vt:lpstr> </vt:lpstr>
      <vt:lpstr>项目范围</vt:lpstr>
      <vt:lpstr>项目流程</vt:lpstr>
      <vt:lpstr>项目成果</vt:lpstr>
      <vt:lpstr>总结</vt:lpstr>
      <vt:lpstr>第2章 项目需求调研</vt:lpstr>
      <vt:lpstr>需求分析</vt:lpstr>
      <vt:lpstr> </vt:lpstr>
      <vt:lpstr>数据整理</vt:lpstr>
      <vt:lpstr>培训计划</vt:lpstr>
      <vt:lpstr>总结</vt:lpstr>
      <vt:lpstr>第3章 培训计划执行</vt:lpstr>
      <vt:lpstr>培训资源准备</vt:lpstr>
      <vt:lpstr>培训实施</vt:lpstr>
      <vt:lpstr>培训效果监控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2024-09-29T15:07:10.059</cp:lastPrinted>
  <dcterms:created xsi:type="dcterms:W3CDTF">2024-09-29T07:07:10Z</dcterms:created>
  <dcterms:modified xsi:type="dcterms:W3CDTF">2024-09-29T07:07:12Z</dcterms:modified>
</cp:coreProperties>
</file>