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F77E8-B847-4026-ABEE-4CF6B97E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4D650-E983-4D9B-9E5F-0F1E2B662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69125-C0A7-4A1F-815E-6E5DEB41F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8AE5B-0F53-48FA-A33B-0117278FA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049D8-BC29-4B4D-B368-E5CD78716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3CBEDC-C2C4-4320-AD12-8A6AA0E02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71725-AA00-4E7D-8654-5CA6E457C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ACECF5-2759-4149-AC34-94AB776C8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6D7B9-34EC-4B8E-9373-73958866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58AC5-64B7-40BE-BCCB-4F070A56E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64ECD-AFF1-49A4-96BE-850109DF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541021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安全管理办法中的消防设施和消防演练要求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消防演练目的与意义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消防演练组织与实施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消防设施检查与维护保养制度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员工消防安全培训与考核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总结：完善安全管理办法，确保消防安全无死角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消防设施基本要求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确保消防通道宽度符合规范要求，保证人员疏散和消防车辆通行。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通道宽度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在明显位置设置消防通道标识，指示安全出口方向。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保持消防通道畅通无阻，禁止堆放杂物或占用通道。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通道畅通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建筑物内外消防通道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根据火灾类型和场所特点选择合适的灭火器材，如干粉、泡沫、二氧化碳等。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选型标准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按照规范要求配置足够数量的灭火器材，确保火灾初期能够及时扑救。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选用符合国家标准和行业规定的灭火器材，确保产品质量和性能可靠。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灭火器材配置与选型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系统启动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系统应能在火灾发生时自动启动，或手动启动，及时喷水灭火。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定期对自动喷水灭火系统进行检查和维护，确保系统处于良好状态。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包括水源、供水设备、管网、喷头等组成部分，确保系统完整有效。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自动喷水灭火系统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定期对火灾自动报警系统进行测试，确保系统正常运行和及时报警。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根据场所特点和火灾类型选择合适的探测器，如烟感、温感等。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系统联动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火灾自动报警系统应与其他消防设施联动，如自动喷水灭火系统、防排烟系统等。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火灾自动报警系统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消防演练目的与意义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增强员工对火灾危害的认识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通过演练，使员工深刻认识到火灾对生命和财产的威胁，从而增强防火意识。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培养员工安全行为习惯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演练过程中，强调安全操作规程和消防安全制度的学习，促使员工养成良好的安全行为习惯。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测试消防设施运行状况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通过演练，检验消防设施如灭火器、消火栓、自动喷水灭火系统等是否能够正常运行，确保其有效性。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评估消防设施布局合理性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观察演练过程中消防设施的使用情况，评估其布局是否合理，是否便于员工快速取用。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检验消防设施有效性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通过演练，使员工熟悉办公场所或生产区域的疏散路线和集合点，确保在紧急情况下能够快速、有序地撤离。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让员工了解企业应急疏散指挥体系的构成和运作方式，明确各自在应急疏散中的职责和任务。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熟悉应急疏散程序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了解应急疏散指挥体系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掌握疏散路线和集合点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根据演练过程中发现的问题和不足，及时完善企业的应急预案，提高预案的针对性和实用性。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通过演练，锻炼企业应急队伍的组织协调和应急处置能力，为企业应对突发事件提供有力保障。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强化应急队伍建设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提升企业整体抗灾能力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消防演练组织与实施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明确消防演练的目标，如检验消防设施功能、提高员工应急疏散和自救能力等。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选择合适的演练时间和地点，确保参与人员能够准时到场参与。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演练时间与地点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设计演练场景和情节，制定详细的演练流程，包括报警、疏散、灭火等环节。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演练内容与步骤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制定详细演练计划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确定参与演练的人员名单，包括员工、消防队员、医疗救护人员等。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明确各参与人员的职责和任务，如员工负责疏散和自救，消防队员负责灭火和救援等。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明确参与人员及职责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现场指挥与协调机制建立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指挥机构设置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设立现场指挥部，负责统一指挥和协调演练过程中的各项工作。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通信联络保障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确保现场通信畅通，及时传递信息和指令，保障演练顺利进行。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https://d.book118.com/916054102155010050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2024-09-16T02:52:48.928</cp:lastPrinted>
  <dcterms:created xsi:type="dcterms:W3CDTF">2024-09-15T18:52:48Z</dcterms:created>
  <dcterms:modified xsi:type="dcterms:W3CDTF">2024-09-15T18:52:51Z</dcterms:modified>
</cp:coreProperties>
</file>