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E7D81-3062-4DEE-A565-5BAFB6841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EC455-C93F-4E71-AE86-EAD329BC0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A1881-38FE-48F5-90CF-9082DAE43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A7AA3-082C-4162-83B1-629CA91D5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85EE7-070A-47F6-9BD9-DCAA50E4C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11E32-A1F7-439C-B205-1A94511BD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19ACE-C65A-48D1-8C3B-430C0454F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C84C5-32B2-4437-B97B-DC533527C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C5BC7-27D3-4B2A-BFB2-C85B96841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8AD50-9627-4B07-B12A-E00CE1E66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744CD-DBEA-47C0-8D29-7FE9EC2C9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54152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中国电影产业市场规模与消费者观影行为调研分析报告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中国电影产业市场规模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消费者观影行为分析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中国电影产业近年来发展迅速，市场规模不断扩大，消费者观影行为也在发生变化。为了更好地了解中国电影产业的市场规模和消费者观影行为，我们进行了本次调研分析。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通过对中国电影产业市场规模和消费者观影行为的调研分析，为电影产业相关企业和投资者提供决策参考，推动中国电影产业的持续发展。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本次调研采用了问卷调查、访谈、文献资料分析等多种方法，以确保调研结果的准确性和客观性。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本次调研范围涵盖了全国不同地区、不同年龄、不同职业的电影观众，共收集了数千份有效问卷和访谈记录。同时，我们还对电影产业相关的政策、市场、企业等进行了深入的文献资料分析。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中国电影产业市场规模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总体市场规模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2022年，中国电影产业总规模达到约800亿元人民币，较上一年度增长约10%。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其中，国内电影票房收入占据总规模的近七成，显示出中国电影市场的内需潜力。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随着中国电影市场的不断开放和国际化，海外电影票房收入也逐年提升，成为中国电影产业不可忽视的一部分。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票房收入及增长率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2022年，中国电影票房总收入达到约600亿元人民币，较上一年度增长约12%。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从增长率来看，中国电影票房收入在过去几年中一直保持着稳定的增长态势。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随着观众对电影品质的要求不断提高，优质影片的票房号召力愈发显著。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影片产量及类型分布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2022年，中国共生产电影约1000部，涵盖了喜剧、动作、爱情、科幻等多种类型。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其中，喜剧片占据最大市场份额，动作片和爱情片紧随其后。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科幻片作为新兴类型，在近年来逐渐受到观众追捧，市场份额逐年提升。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截至2022年底，中国电影院总数达到约15000家，较上一年度增长约8%。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随着电影院数量的不断增加，座位数也相应提升，为观众提供了更加舒适的观影环境。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同时，电影院在放映技术、服务质量等方面也在不断提升，为观众带来更加优质的观影体验。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电影院数量及座位数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消费者观影行为分析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以年轻人为主，18-35岁观众占比超过60%，其中25-30岁观众最多。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男女比例基本平衡，女性观众略多于男性。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大专以上学历观众占比超过80%，观众受教育程度普遍较高。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以白领、学生、自由职业者为主，占比超过70%。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观众群体特征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观影频率与消费习惯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观影频率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近半数观众每月至少观看一次电影，其中每周观看一次的观众占比超过20%。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超过80%的观众选择在电影院观影，其中超过一半的观众会选择购买零食和饮料。此外，随着网络的发展，越来越多的观众选择在线购票和选座。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观影动机与偏好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以休闲娱乐、放松心情为主，占比超过60%。此外，社交需求、追求艺术等也是重要的观影动机。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观影动机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喜剧、爱情、动作/冒险类电影最受欢迎，占比超过70%。同时，科幻、悬疑等类型电影也受到不少观众的喜爱。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偏好类型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购票渠道选择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通过会员卡、优惠券等方式购票的观众占比约5%。这些渠道通常与电影院或第三方平台合作，为观众提供一定的优惠和便利。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其他渠道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随着互联网的普及，网络购票已成为主流方式，占比超过80%。观众可以通过手机APP、电脑网站等多种方式购买电影票。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网络购票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仍有部分观众选择直接在电影院现场购票，占比约15%。这部分观众主要是年龄较大或不太熟悉网络操作的群体。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现场购票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https://d.book118.com/916054152221010051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2024-09-17T20:19:58.491</cp:lastPrinted>
  <dcterms:created xsi:type="dcterms:W3CDTF">2024-09-17T12:19:58Z</dcterms:created>
  <dcterms:modified xsi:type="dcterms:W3CDTF">2024-09-17T12:20:00Z</dcterms:modified>
</cp:coreProperties>
</file>