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C1B9F-F958-45EF-A5C0-7701225DB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9A4B0-CF98-4DD6-BDB3-3A5D9624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8D52B-FE23-47CA-8251-2FF895AFA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74C08-01D1-4DF6-BF44-D65CB6C5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1D097-3B9A-42A9-8A53-6434A6C1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8A3E1-1049-4581-BECA-4C48E88A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BF462-1EC6-4BA5-AA6C-DDB0C4435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B2B44-C502-43F0-8734-BE7A6B6BF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BF844-0AEC-49F7-90D3-20DD4C017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3DB3B-3D69-4C14-8E71-0FB7C9C0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2388E-939B-47A0-B8FA-83106892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4204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自动化顶岗实习报告总结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实习中遇到的问题和解决方案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实习中的收获和成长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对实习单位的建议和展望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通过实习，将所学的理论知识应用于实际工作中，提升专业技能和实际操作能力。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了解行业现状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拓展职业网络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深入企业了解自动化行业的发展现状、趋势以及面临的挑战。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与同事、客户和供应商建立联系，拓展职业网络，为未来职业发展打下基础。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某自动化科技有限公司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自动化工程师助理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协助工程师完成自动化设备的设计、安装、调试和维护工作；参与项目需求分析和方案制定；负责相关技术文档的编写和整理。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某自动化科技有限公司位于广东省深圳市的总部。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缺陷管理与跟踪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我参与了缺陷管理过程，包括记录、跟踪和验证缺陷，确保问题得到及时解决。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自动化测试框架搭建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我协助团队搭建了自动化测试框架，提高了测试效率和准确性。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自动化测试脚本开发与维护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在实习期间，我主要负责编写和维护自动化测试脚本，确保软件的质量和稳定性。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缺陷跟踪与回归测试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我会跟踪缺陷的修复情况，并在修复后进行回归测试，确保问题得到彻底解决。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测试执行与记录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按照测试用例执行测试，并记录测试结果和缺陷详情。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测试用例设计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我会根据测试计划编写测试用例，确保覆盖所有功能和场景。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在项目开始阶段，我会仔细分析需求文档，明确测试范围和重点。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测试计划制定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根据需求分析结果，我会制定详细的测试计划，包括测试方法、资源分配和时间表等。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通过实习，我熟练掌握了多种自动化测试工具，如Selenium、Appium等。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自动化测试工具掌握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在编写自动化测试脚本的过程中，我的编程能力得到了显著提高，包括Python等编程语言的运用。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编程能力提升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在实习期间，我积极参与团队协作，与开发人员和产品经理保持密切沟通，确保测试工作的顺利进行。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通过参与项目全过程，我对软件开发流程有了更深入的理解，包括需求分析、设计、编码、测试和发布等环节。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对软件开发流程深入理解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65" b="173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完成的工作任务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自动化测试脚本开发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在实习期间，我负责了多个项目的自动化测试脚本开发，包括功能测试、性能测试和兼容性测试等，有效地提高了测试效率和准确性。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自动化测试框架搭建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我参与了公司自动化测试框架的搭建工作，负责框架的设计和核心代码的实现，使得测试工作更加规范化和高效化。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缺陷管理和跟踪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我负责了缺陷的提交、跟踪和验证工作，与开发团队紧密合作，推动了问题的及时解决，保证了产品质量。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掌握了自动化测试技术和工具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通过实习，我深入了解了自动化测试的原理和流程，熟练掌握了多种自动化测试工具和技术，如Selenium、Appium、Junit等。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提升了编程能力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在开发自动化测试脚本和框架的过程中，我不断提高了自己的编程能力，包括代码编写、调试和优化等。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学会了团队协作和沟通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在实习期间，我与开发团队、产品团队等多个部门紧密合作，学会了如何有效地进行沟通和协作，推动了项目的顺利进行。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获得的工作经验和技能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除了专业技能外，我还需要不断提高自己的综合素质，包括团队协作能力、沟通能力、解决问题的能力等，以适应不断变化的市场需求。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通过实习，我更加明确了自己的职业方向，决定未来从事自动化测试工程师的工作，不断提升自己的专业技能和水平。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持续学习和进步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自动化测试领域技术更新换代很快，我需要保持持续学习和进步的态度，不断关注新技术和新工具的发展和应用。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058" r="90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215" r="2021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对个人职业规划的启示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https://d.book118.com/916054204035010034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2024-09-03T06:14:48.738</cp:lastPrinted>
  <dcterms:created xsi:type="dcterms:W3CDTF">2024-09-02T22:14:48Z</dcterms:created>
  <dcterms:modified xsi:type="dcterms:W3CDTF">2024-09-02T22:14:50Z</dcterms:modified>
</cp:coreProperties>
</file>