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9A263B-D962-4A06-B49F-E0114D528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FFA802-C179-40DB-B5FD-C106F1421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8C608D-CB2E-4C77-AF62-4D292EE0F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E13DC5-35D0-4434-B76A-5D658CB23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AA2E63-BEFB-4969-89F9-E5DE71CB40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72AA6C-6BE7-48A0-AD27-E2854F1A67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070B36-7985-4C74-9DDB-498EF81D74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91FF15-DDAA-4416-BBA0-D9D089BE5E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EC12FE-DCA2-4C12-AC0B-1F1AE9FAAF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68842D-BA38-46EF-9922-13ED9B2D0F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30F6CF-D751-420F-A151-730DDFA00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10010404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中国技术发展及技术交易行业市场现状分析及竞争格局与投资发展研究报告(2024-2029版)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中国技术发展及技术交易行业市场现状分析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中国技术发展及技术交易行业投资环境分析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中国技术发展及技术交易行业投资机遇与挑战分析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中国技术发展及技术交易行业投资策略与建议</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随着全球科技竞争的加剧，中国技术发展及技术交易行业市场日益受到关注。为了深入了解该市场的现状、竞争格局及未来发展趋势，为投资者和相关企业提供决策参考，特编制本报告。</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目的</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通过对中国技术发展及技术交易行业市场的全面分析，揭示市场现状、竞争格局及未来发展趋势，为投资者和相关企业提供市场机会识别、风险评估和投资决策支持。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背景</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报告范围与重点</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00">
                <a:solidFill>
                  <a:schemeClr val="dk1">
                    <a:alpha val="100000"/>
                  </a:schemeClr>
                </a:solidFill>
                <a:latin typeface="Microsoft Yahei"/>
                <a:ea typeface="Microsoft Yahei"/>
                <a:cs typeface="Microsoft Yahei"/>
              </a:rPr>
              <a:t>本报告涵盖了中国技术发展及技术交易行业市场的各个方面，包括市场规模、结构、特点、发展趋势、竞争格局、主要参与者以及政策法规等。</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重点</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本报告将重点关注中国技术发展及技术交易行业市场的以下几个方面</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市场规模及增长</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分析中国技术发展及技术交易行业市场的总体规模、增长速度及未来潜力。</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探讨中国技术发展及技术交易行业市场的结构特点，包括市场集中度、产品差异化程度、进入壁垒等。</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市场结构</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分析中国技术发展及技术交易行业市场的竞争格局，包括主要参与者、市场份额、竞争策略等。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竞争格局</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预测中国技术发展及技术交易行业市场的未来发展趋势，包括技术创新、政策变化、市场需求变化等。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评估中国技术发展及技术交易行业市场的投资机会与风险，为投资者提供决策参考。</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投资机会与风险</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报告范围与重点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中国技术发展及技术交易行业市场现状分析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技术发展及技术交易行业定义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涵盖技术研发、技术转移、技术服务等多个环节，是科技创新与经济发展的重要桥梁。</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发展历程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经历了从计划经济时代的科技研发到市场经济时代的技术交易与转化的演变。</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行业地位</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在国家创新体系建设中占据重要地位，对推动产业升级、提高国家竞争力具有关键作用。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行业概述与发展历程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近年来，中国技术发展及技术交易行业市场规模持续扩大，已成为全球最大的技术交易市场之一。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增长趋势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随着科技创新的加速和产业升级的需求，预计未来几年该行业市场规模将继续保持快速增长。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市场结构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市场主体包括高校、科研机构、企业等，市场客体为各类技术成果，交易方式日趋多样化。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市场需求结构及特点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市场需求结构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以企业为主体，高校和科研机构为重要供给方，政府引导和市场机制共同作用。</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市场需求特点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需求多样化，既包括高端技术，也包括适用性强的成熟技术；需求动态化，随市场环境和产业升级不断调整。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行业竞争格局</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目前，中国技术发展及技术交易行业竞争激烈，市场集中度逐渐提高，优秀企业和机构脱颖而出。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主要参与者</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包括大型科技企业、高校和科研机构、专业技术转移机构等。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竞争策略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各参与者通过加强技术研发、拓展技术应用领域、提高技术转移效率等方式提升竞争力。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行业竞争格局与主要参与者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中国技术发展及技术交易行业投资环境分析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政策支持力度加大</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近年来，国家出台了一系列鼓励技术创新和成果转化的政策，如《国家创新驱动发展战略纲要》、《关于促进科技成果转化的若干规定》等，为技术交易行业的发展提供了有力保障。</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法律法规体系不断完善</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国家逐步完善了知识产权保护、技术转让、技术合同等相关法律法规，为技术交易提供了更加规范的市场环境。</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税收优惠政策</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针对技术交易和技术创新，国家实施了一系列税收优惠政策，降低了企业交易成本，提高了技术交易的活跃度。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经济增长方式转变</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随着中国经济进入高质量发展阶段，经济增长方式正在由要素驱动向创新驱动转变，技术创新成为推动经济发展的重要动力。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产业转型升级加速</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传统产业转型升级和新兴产业的快速发展，对技术创新和成果转化的需求不断增加，为技术交易行业提供了广阔的市场空间。</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金融市场支持</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金融市场对科技创新的支持力度不断加大，科技金融、创业投资等金融产品和服务不断创新，为技术交易提供了多元化的融资渠道。</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中国积极参与国际科技合作与交流，与世界各国共同推动技术创新和成果转化，为技术交易行业提供了更广阔的国际市场。</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国际合作与交流加强</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随着国家对科技创新的重视和宣传力度的加大，全社会的创新文化氛围日益浓厚，为技术创新和成果转化提供了良好的社会基础。</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创新文化氛围浓厚</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国家加大了对科技人才的培养和引进力度，科技人才队伍不断壮大，为技术交易行业提供了丰富的人才资源。</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人才队伍不断壮大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科技创新成果丰硕</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中国在科技创新方面取得了显著成果，特别是在人工智能、大数据、云计算等领域处于世界领先地位，为技术交易提供了丰富的优质资源。</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技术交易平台建设不断完善</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国家加大了对技术交易平台建设的投入力度，推动线上线下相结合的技术交易模式创新，提高了技术交易的效率和便捷性。</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技术转移转化机制不断健全</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国家逐步建立了以企业为主体、市场为导向、产学研深度融合的技术转移转化机制，促进了科技成果的转化和应用。</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技术环境分析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04</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中国技术发展及技术交易行业投资机遇与挑战分析</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https://d.book118.com/916100104044010040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2024-09-06T14:09:34.344</cp:lastPrinted>
  <dcterms:created xsi:type="dcterms:W3CDTF">2024-09-06T06:09:34Z</dcterms:created>
  <dcterms:modified xsi:type="dcterms:W3CDTF">2024-09-06T06:09:36Z</dcterms:modified>
</cp:coreProperties>
</file>