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B5E12-3C1E-40E1-BDD3-B8F5F8ABA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620C2-B720-4B5E-B58C-5F1FB6584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16967-2CFB-487B-87C3-48349D549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D461D-69E5-473E-BC69-175511AE2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4BB2FB-D7D8-47E7-BA80-96718A674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11749-73C5-4C42-974C-BBD70A47B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536C8-47C7-4DF0-9FDC-B817C8C59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B0D91-9AD1-48A3-9118-C3B7E97A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6E791-FD3E-4519-8BFA-BD20119A3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4560D-0DF3-49FE-8940-62664477C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F5279-0AB7-4FC3-8274-0AEBB03B6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0013021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慢性胃炎的日常饮食调理与注意事项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慢性胃炎的基本知识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慢性胃炎的日常饮食调理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慢性胃炎的注意事项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慢性胃炎的案例分享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慢性胃炎的基本知识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慢性胃炎的定义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慢性胃炎通常分为浅表性胃炎和萎缩性胃炎，其中萎缩性胃炎具有一定的癌变风险。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慢性胃炎是指由多种原因引起的胃黏膜慢性炎症，是消化系统常见疾病之一。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慢性胃炎的病因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幽门螺杆菌感染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约50%的慢性胃炎患者存在幽门螺杆菌感染，这是慢性胃炎最常见的病因。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饮食不规律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长期饮食不规律、暴饮暴食、过度饮酒等不良饮食习惯可导致慢性胃炎。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如药物副作用、免疫因素、环境因素等也可能导致慢性胃炎。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慢性胃炎的症状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上腹部疼痛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如腹胀、嗳气、反酸、食欲不振等。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消化不良症状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如贫血、消瘦、乏力等，部分患者可能出现消化道出血。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慢性胃炎患者常出现上腹部疼痛，可表现为隐痛、胀痛或烧灼痛。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慢性胃炎的日常饮食调理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饮食原则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508" r="2150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温和饮食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选择温和的食物，避免过冷、过热、过硬、过酸的食物，以免刺激胃黏膜。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规律饮食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定时定量，养成良好的饮食习惯，有助于调节胃酸分泌。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适量饮食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遵循“三分饥，七分饱”的原则，避免暴饮暴食，保持适度的进食量。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多样化饮食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摄入多种食物，保证营养均衡，增强身体免疫力。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适宜食物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温和的碳水化合物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如稀粥、软馒头、面包等，有助于中和胃酸，缓解胃部不适。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养胃的食材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如山药、红枣、姜等，具有健脾养胃、温中散寒的作用。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富含优质蛋白质的食物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如鱼、瘦肉、豆类等，能够提供身体所需的营养，增强免疫力。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富含维生素的食物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如新鲜蔬菜、水果等，有助于保护胃黏膜，提高抵抗力。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不适宜食物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高酸性食物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如山楂、醋、柠檬等，会加重胃黏膜损伤和不适。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生冷食物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如生蔬菜、冷饮等，会刺激胃黏膜，加重胃部不适。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辛辣食物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如辣椒、姜蒜等，会刺激胃黏膜，导致胃部疼痛和不适。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高脂食物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如炸食、肥肉等，会增加胃部负担，不利于消化。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https://d.book118.com/916100130210010035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2024-09-05T18:30:23.651</cp:lastPrinted>
  <dcterms:created xsi:type="dcterms:W3CDTF">2024-09-05T10:30:23Z</dcterms:created>
  <dcterms:modified xsi:type="dcterms:W3CDTF">2024-09-05T10:30:25Z</dcterms:modified>
</cp:coreProperties>
</file>