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F5769-1BEC-45AA-A92B-90C69C489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86E44-44CD-42DD-9F35-3C808D3F2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DD68D-1FA9-42D9-A6CC-57F4564F1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A1E43-0237-416F-92C2-A8771A714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F2220-6FA5-47CD-94C8-AC315A01D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A0578D-10D7-4FAE-8E5A-0E17AAFF1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BDF6D8-6E00-409A-835E-DC500C912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9B9AA-3FD7-47FE-8DDD-6BC3D806B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6CC62-3D0F-4782-AF0A-720F98DD5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312D5-E257-4C82-8F8C-2CD442EA1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EEA6B-D27E-479A-81B5-75C4B7C97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011201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人事局工资科长的竞职演讲稿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工作经历与成绩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竞聘优势与特长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未来工作设想与计划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对竞聘岗位的认识与承诺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我是一名具有多年人力资源管理经验的专业人士，曾在多个企业和机构担任过相关职位。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在人事局工作已有数年，对工资福利、绩效考核等方面有深入的了解和实践经验。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拥有硕士学位，并接受过专业的人力资源管理培训。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希望通过竞职获得更高的职位，以更好地发挥自己的专业能力和管理水平。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083" r="5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追求更高职位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愿意为人事局和广大员工贡献更多的力量，推动工资福利工作的改进和发展。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贡献更多力量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通过竞职演讲，展示自己的专业素养和综合能力，实现个人价值的提升。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竞职目的和动机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简要介绍个人背景、工作经历和教育背景。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介绍自己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重点阐述自己在工资福利方面的专业知识和实践经验，以及管理能力和团队协作精神等方面的优势。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阐述竞职优势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展示过去在工资福利方面所取得的工作成果和业绩，以证明自己的能力和价值。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展示工作成果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表达对未来的期望和愿景，包括推动工资福利工作的创新和发展，提高员工满意度和幸福感等方面的目标。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表达未来愿景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工作经历与成绩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过去工作经历回顾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在人事局服务多年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自从加入人事局以来，我一直致力于公共服务，积累了丰富的经验和专业知识。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跨部门合作经验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曾在多个部门工作，熟悉人事局内部运作机制，具备跨部门协作能力。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承担重要职务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在过去的工作中，曾担任过关键职务，成功领导并完成了多个重要项目。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薪酬政策制定与实施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参与制定并实施了多轮薪酬政策调整，确保了政策的公平性和激励作用。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组织开展了多期工资核算和薪酬管理培训，提升了工资科员工的业务能力。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工资核算系统优化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领导并参与了工资核算系统的改进项目，提高了核算的准确性和效率。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在工资科的工作成绩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工资核算的重要性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工资核算是人事管理的基础工作之一，直接关系到员工的切身利益和单位的稳定运行。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薪酬管理的挑战性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随着社会经济环境的变化和单位发展的需要，薪酬管理面临越来越多的挑战，如如何制定合理的薪酬结构、如何调整薪酬水平以吸引和留住人才等。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工资科长的职责与使命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作为工资科长，需要具备全面的业务知识、卓越的领导能力和敏锐的市场洞察力，以确保工资科的各项工作能够顺应时代发展，满足单位和员工的需求。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对工资科工作的理解和认识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竞聘优势与特长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熟练掌握相关软件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我能够熟练运用各种财务管理软件和办公软件，如用友、金蝶等，提高工作效率和准确性。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财务管理专业背景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我拥有财务管理专业的学士学位，并在相关领域积累了多年的工作经验，对工资核算、薪酬体系设计等具有深入的理解和掌握。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丰富的实践经验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在以往的工作中，我积极参与工资核算、薪酬调整等工作，积累了丰富的实践经验，能够迅速适应和胜任工资科长的工作。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专业背景和技能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善于培养和激励下属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我重视下属的成长和发展，善于根据员工的特点和需求进行培养和激励，提高团队的整体绩效。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卓越的领导能力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我具备较强的组织、协调和沟通能力，能够带领团队高效地完成各项工作任务，确保工资核算的准确性和及时性。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我注重团队合作，善于与不同部门和同事沟通协调，确保工资科工作的顺利开展。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领导能力和团队协作精神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https://d.book118.com/916101120144010053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2024-09-20T10:56:00.122</cp:lastPrinted>
  <dcterms:created xsi:type="dcterms:W3CDTF">2024-09-20T02:56:00Z</dcterms:created>
  <dcterms:modified xsi:type="dcterms:W3CDTF">2024-09-20T02:56:02Z</dcterms:modified>
</cp:coreProperties>
</file>