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576128-3980-4FB8-90E1-BDEEAA9C5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24898B-C985-47A4-960A-BAFF38F7C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54132E-29D2-4367-A0F9-E76C02D67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298522-D8F7-4754-8066-244FBAB315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1BD7FA-E415-4E00-8257-F4C37372BA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37B377-CF7B-4BC4-9A21-AD8DB66FF4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948244-0CD2-4311-856B-0333443C48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517F5F-B0E7-4A3D-8214-02711527F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1CE607-1800-41F2-B5DA-E59D6BBA0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63130-E46C-4FBA-BE4E-E307DA6B1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DBF0D-12EA-4C8F-8709-A7EA69B374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102052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脑机接口技术的神经科学基础</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神经科学基础：脑机接口技术的前沿
 脑机接口的本质：建立大脑与外部设备的直接连接
 大脑的可塑性：脑机接口技术的基础
 神经编码：理解大脑信息的编码方式
 脑电图技术：脑机接口的常见技术
 侵入式脑机接口：直接获取神经信号
 非侵入式脑机接口：安全且易实施
 脑机接口的应用：医疗、娱乐、军事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神经科学基础：脑机接口技术的前沿</a:t>
            </a:r>
          </a:p>
        </p:txBody>
      </p:sp>
      <p:sp>
        <p:nvSpPr>
          <p:cNvPr id="3" name="Subtitle 2"/>
          <p:cNvSpPr>
            <a:spLocks noGrp="1"/>
          </p:cNvSpPr>
          <p:nvPr>
            <p:ph type="subTitle" idx="1"/>
          </p:nvPr>
        </p:nvSpPr>
        <p:spPr/>
        <p:txBody>
          <a:bodyPr/>
          <a:lstStyle/>
          <a:p>
            <a:r>
              <a:t>脑机接口技术的神经科学基础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神经科学基础：脑机接口技术的前沿</a:t>
            </a:r>
          </a:p>
        </p:txBody>
      </p:sp>
      <p:sp>
        <p:nvSpPr>
          <p:cNvPr id="3" name="Text Placeholder 2"/>
          <p:cNvSpPr>
            <a:spLocks noGrp="1"/>
          </p:cNvSpPr>
          <p:nvPr>
            <p:ph type="body" idx="1"/>
          </p:nvPr>
        </p:nvSpPr>
        <p:spPr/>
        <p:txBody>
          <a:bodyPr/>
          <a:lstStyle/>
          <a:p>
            <a:r>
              <a:t>神经编码与解码</a:t>
            </a:r>
          </a:p>
        </p:txBody>
      </p:sp>
      <p:sp>
        <p:nvSpPr>
          <p:cNvPr id="4" name="Content Placeholder 3"/>
          <p:cNvSpPr>
            <a:spLocks noGrp="1"/>
          </p:cNvSpPr>
          <p:nvPr>
            <p:ph sz="half" idx="2"/>
          </p:nvPr>
        </p:nvSpPr>
        <p:spPr/>
        <p:txBody>
          <a:bodyPr/>
          <a:lstStyle/>
          <a:p>
            <a:r>
              <a:t>1. 神经代码是神经元如何将信息编码成电脉冲模式的过程。</a:t>
            </a:r>
          </a:p>
          <a:p>
            <a:r>
              <a:t>2. 神经解码是将神经脉冲模式解码成有意义信息的逆过程。</a:t>
            </a:r>
          </a:p>
          <a:p>
            <a:r>
              <a:t>3. 神经编码和解码对于脑机接口技术至关重要，因为它们允许在大脑和外部设备之间进行信息交换。</a:t>
            </a:r>
          </a:p>
        </p:txBody>
      </p:sp>
      <p:sp>
        <p:nvSpPr>
          <p:cNvPr id="5" name="Text Placeholder 4"/>
          <p:cNvSpPr>
            <a:spLocks noGrp="1"/>
          </p:cNvSpPr>
          <p:nvPr>
            <p:ph type="body" idx="3"/>
          </p:nvPr>
        </p:nvSpPr>
        <p:spPr/>
        <p:txBody>
          <a:bodyPr/>
          <a:lstStyle/>
          <a:p>
            <a:r>
              <a:t>脑塑性</a:t>
            </a:r>
          </a:p>
        </p:txBody>
      </p:sp>
      <p:sp>
        <p:nvSpPr>
          <p:cNvPr id="6" name="Content Placeholder 5"/>
          <p:cNvSpPr>
            <a:spLocks noGrp="1"/>
          </p:cNvSpPr>
          <p:nvPr>
            <p:ph sz="half" idx="4"/>
          </p:nvPr>
        </p:nvSpPr>
        <p:spPr/>
        <p:txBody>
          <a:bodyPr/>
          <a:lstStyle/>
          <a:p>
            <a:r>
              <a:t>1. 脑塑性是指大脑在整个生命过程中改变其结构和功能的能力。</a:t>
            </a:r>
          </a:p>
          <a:p>
            <a:r>
              <a:t>2. 脑塑性是脑机接口技术的基础，因为它允许大脑适应与外部设备的连接并重新组织其神经网络以执行新任务。</a:t>
            </a:r>
          </a:p>
          <a:p>
            <a:r>
              <a:t>3. 脑塑性也允许脑机接口用户学习如何控制外部设备并利用它们来执行各种任务。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神经科学基础：脑机接口技术的前沿</a:t>
            </a:r>
          </a:p>
        </p:txBody>
      </p:sp>
      <p:sp>
        <p:nvSpPr>
          <p:cNvPr id="3" name="Text Placeholder 2"/>
          <p:cNvSpPr>
            <a:spLocks noGrp="1"/>
          </p:cNvSpPr>
          <p:nvPr>
            <p:ph type="body" idx="1"/>
          </p:nvPr>
        </p:nvSpPr>
        <p:spPr/>
        <p:txBody>
          <a:bodyPr/>
          <a:lstStyle/>
          <a:p>
            <a:r>
              <a:t>人工智能与机器学习</a:t>
            </a:r>
          </a:p>
        </p:txBody>
      </p:sp>
      <p:sp>
        <p:nvSpPr>
          <p:cNvPr id="4" name="Content Placeholder 3"/>
          <p:cNvSpPr>
            <a:spLocks noGrp="1"/>
          </p:cNvSpPr>
          <p:nvPr>
            <p:ph sz="half" idx="2"/>
          </p:nvPr>
        </p:nvSpPr>
        <p:spPr/>
        <p:txBody>
          <a:bodyPr/>
          <a:lstStyle/>
          <a:p>
            <a:r>
              <a:t>1. 人工智能（AI）和机器学习（ML）是计算机科学的两个领域，它们被用于开发能够学习和适应新情况的算法。</a:t>
            </a:r>
          </a:p>
          <a:p>
            <a:r>
              <a:t>2. AI和ML被用于开发脑机接口算法，这些算法能够从神经数据中提取信息并控制外部设备。</a:t>
            </a:r>
          </a:p>
          <a:p>
            <a:r>
              <a:t>3. AI和ML在脑机接口技术中发挥着越来越重要的作用，它们有望在未来带来新的突破。</a:t>
            </a:r>
          </a:p>
        </p:txBody>
      </p:sp>
      <p:sp>
        <p:nvSpPr>
          <p:cNvPr id="5" name="Text Placeholder 4"/>
          <p:cNvSpPr>
            <a:spLocks noGrp="1"/>
          </p:cNvSpPr>
          <p:nvPr>
            <p:ph type="body" idx="3"/>
          </p:nvPr>
        </p:nvSpPr>
        <p:spPr/>
        <p:txBody>
          <a:bodyPr/>
          <a:lstStyle/>
          <a:p>
            <a:r>
              <a:t>伦理与社会影响</a:t>
            </a:r>
          </a:p>
        </p:txBody>
      </p:sp>
      <p:sp>
        <p:nvSpPr>
          <p:cNvPr id="6" name="Content Placeholder 5"/>
          <p:cNvSpPr>
            <a:spLocks noGrp="1"/>
          </p:cNvSpPr>
          <p:nvPr>
            <p:ph sz="half" idx="4"/>
          </p:nvPr>
        </p:nvSpPr>
        <p:spPr/>
        <p:txBody>
          <a:bodyPr/>
          <a:lstStyle/>
          <a:p>
            <a:r>
              <a:t>1. 脑机接口技术具有伦理和社会影响，需要仔细考虑和监管。</a:t>
            </a:r>
          </a:p>
          <a:p>
            <a:r>
              <a:t>2. 伦理问题包括隐私、安全、自主性和代理权。</a:t>
            </a:r>
          </a:p>
          <a:p>
            <a:r>
              <a:t>3. 社会影响包括脑机接口技术对就业市场、教育和医疗保健的影响。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神经科学基础：脑机接口技术的前沿</a:t>
            </a:r>
          </a:p>
        </p:txBody>
      </p:sp>
      <p:sp>
        <p:nvSpPr>
          <p:cNvPr id="3" name="Text Placeholder 2"/>
          <p:cNvSpPr>
            <a:spLocks noGrp="1"/>
          </p:cNvSpPr>
          <p:nvPr>
            <p:ph type="body" idx="1"/>
          </p:nvPr>
        </p:nvSpPr>
        <p:spPr/>
        <p:txBody>
          <a:bodyPr/>
          <a:lstStyle/>
          <a:p>
            <a:r>
              <a:t>安全与风险</a:t>
            </a:r>
          </a:p>
        </p:txBody>
      </p:sp>
      <p:sp>
        <p:nvSpPr>
          <p:cNvPr id="4" name="Content Placeholder 3"/>
          <p:cNvSpPr>
            <a:spLocks noGrp="1"/>
          </p:cNvSpPr>
          <p:nvPr>
            <p:ph sz="half" idx="2"/>
          </p:nvPr>
        </p:nvSpPr>
        <p:spPr/>
        <p:txBody>
          <a:bodyPr/>
          <a:lstStyle/>
          <a:p>
            <a:r>
              <a:t>1. 脑机接口技术存在安全和风险，需要采取措施来减轻这些风险。</a:t>
            </a:r>
          </a:p>
          <a:p>
            <a:r>
              <a:t>2. 安全风险包括黑客攻击、病毒和恶意软件。</a:t>
            </a:r>
          </a:p>
          <a:p>
            <a:r>
              <a:t>3. 健康风险包括感染、组织损伤和癫痫发作。</a:t>
            </a:r>
          </a:p>
        </p:txBody>
      </p:sp>
      <p:sp>
        <p:nvSpPr>
          <p:cNvPr id="5" name="Text Placeholder 4"/>
          <p:cNvSpPr>
            <a:spLocks noGrp="1"/>
          </p:cNvSpPr>
          <p:nvPr>
            <p:ph type="body" idx="3"/>
          </p:nvPr>
        </p:nvSpPr>
        <p:spPr/>
        <p:txBody>
          <a:bodyPr/>
          <a:lstStyle/>
          <a:p>
            <a:r>
              <a:t>未来方向与挑战</a:t>
            </a:r>
          </a:p>
        </p:txBody>
      </p:sp>
      <p:sp>
        <p:nvSpPr>
          <p:cNvPr id="6" name="Content Placeholder 5"/>
          <p:cNvSpPr>
            <a:spLocks noGrp="1"/>
          </p:cNvSpPr>
          <p:nvPr>
            <p:ph sz="half" idx="4"/>
          </p:nvPr>
        </p:nvSpPr>
        <p:spPr/>
        <p:txBody>
          <a:bodyPr/>
          <a:lstStyle/>
          <a:p>
            <a:r>
              <a:t>1. 脑机接口技术仍处于早期发展阶段，面临着许多挑战。</a:t>
            </a:r>
          </a:p>
          <a:p>
            <a:r>
              <a:t>2. 挑战包括提高设备的分辨率和准确性、降低成本、开发更安全和有效的植入物，以及解决伦理和社会问题。</a:t>
            </a:r>
          </a:p>
          <a:p>
            <a:r>
              <a:t>3. 未来，脑机接口技术有望在医疗保健、娱乐、教育和国防等领域发挥重要作用。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脑机接口的本质：建立大脑与外部设备的直接连接</a:t>
            </a:r>
          </a:p>
        </p:txBody>
      </p:sp>
      <p:sp>
        <p:nvSpPr>
          <p:cNvPr id="3" name="Subtitle 2"/>
          <p:cNvSpPr>
            <a:spLocks noGrp="1"/>
          </p:cNvSpPr>
          <p:nvPr>
            <p:ph type="subTitle" idx="1"/>
          </p:nvPr>
        </p:nvSpPr>
        <p:spPr/>
        <p:txBody>
          <a:bodyPr/>
          <a:lstStyle/>
          <a:p>
            <a:r>
              <a:t>脑机接口技术的神经科学基础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脑机接口的本质：建立大脑与外部设备的直接连接</a:t>
            </a:r>
          </a:p>
        </p:txBody>
      </p:sp>
      <p:sp>
        <p:nvSpPr>
          <p:cNvPr id="3" name="Text Placeholder 2"/>
          <p:cNvSpPr>
            <a:spLocks noGrp="1"/>
          </p:cNvSpPr>
          <p:nvPr>
            <p:ph type="body" idx="1"/>
          </p:nvPr>
        </p:nvSpPr>
        <p:spPr/>
        <p:txBody>
          <a:bodyPr/>
          <a:lstStyle/>
          <a:p>
            <a:r>
              <a:t>脑机接口与脑科学的关系：</a:t>
            </a:r>
          </a:p>
        </p:txBody>
      </p:sp>
      <p:sp>
        <p:nvSpPr>
          <p:cNvPr id="4" name="Content Placeholder 3"/>
          <p:cNvSpPr>
            <a:spLocks noGrp="1"/>
          </p:cNvSpPr>
          <p:nvPr>
            <p:ph sz="half" idx="2"/>
          </p:nvPr>
        </p:nvSpPr>
        <p:spPr/>
        <p:txBody>
          <a:bodyPr/>
          <a:lstStyle/>
          <a:p>
            <a:r>
              <a:t>1. 脑机接口 (BMI) 旨在通过神经科学的原理和方法，建立大脑与外部设备之间的直接连接，实现对脑活动的检测、分析和控制，从而恢复或增强受损的功能或创造新的功能。</a:t>
            </a:r>
          </a:p>
          <a:p>
            <a:r>
              <a:t>2. 脑机接口的本质是建立大脑与外部设备的直接连接，使人类能够利用大脑信号来控制外部设备，或是通过外部设备来刺激大脑，达到信息交换的目的。</a:t>
            </a:r>
          </a:p>
          <a:p>
            <a:r>
              <a:t>3. 脑机接口的发展前景广阔，在医学、军事、娱乐等领域都有广泛的应用前景，有望为残障人士提供新的希望，提高军队的作战能力，甚至创造出新的娱乐方式。</a:t>
            </a:r>
          </a:p>
        </p:txBody>
      </p:sp>
      <p:sp>
        <p:nvSpPr>
          <p:cNvPr id="5" name="Text Placeholder 4"/>
          <p:cNvSpPr>
            <a:spLocks noGrp="1"/>
          </p:cNvSpPr>
          <p:nvPr>
            <p:ph type="body" idx="3"/>
          </p:nvPr>
        </p:nvSpPr>
        <p:spPr/>
        <p:txBody>
          <a:bodyPr/>
          <a:lstStyle/>
          <a:p>
            <a:r>
              <a:t>神经系统的信号传递与脑机接口：</a:t>
            </a:r>
          </a:p>
        </p:txBody>
      </p:sp>
      <p:sp>
        <p:nvSpPr>
          <p:cNvPr id="6" name="Content Placeholder 5"/>
          <p:cNvSpPr>
            <a:spLocks noGrp="1"/>
          </p:cNvSpPr>
          <p:nvPr>
            <p:ph sz="half" idx="4"/>
          </p:nvPr>
        </p:nvSpPr>
        <p:spPr/>
        <p:txBody>
          <a:bodyPr/>
          <a:lstStyle/>
          <a:p>
            <a:r>
              <a:t>1. 大脑的活动是一种电活动，神经细胞通过电信号来传递信息，而脑机接口就是通过探测和分析这些电信号来实现对大脑活动的控制。</a:t>
            </a:r>
          </a:p>
          <a:p>
            <a:r>
              <a:t>2. 脑机接口可以分为侵入性和非侵入性两种，其中侵入性脑机接口需要植入电极到大脑中，而非侵入性脑机接口则可以通过头皮或颅骨来检测脑电信号。</a:t>
            </a:r>
          </a:p>
          <a:p>
            <a:r>
              <a:t>3. 脑机接口技术的发展为研究大脑活动和理解脑功能提供了新的途径，有助于我们更好地理解大脑的奥秘，并开发出新的治疗方法和辅助设备。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脑机接口的本质：建立大脑与外部设备的直接连接</a:t>
            </a:r>
          </a:p>
        </p:txBody>
      </p:sp>
      <p:sp>
        <p:nvSpPr>
          <p:cNvPr id="3" name="Text Placeholder 2"/>
          <p:cNvSpPr>
            <a:spLocks noGrp="1"/>
          </p:cNvSpPr>
          <p:nvPr>
            <p:ph type="body" idx="1"/>
          </p:nvPr>
        </p:nvSpPr>
        <p:spPr/>
        <p:txBody>
          <a:bodyPr/>
          <a:lstStyle/>
          <a:p>
            <a:r>
              <a:t>脑机接口的脑机交互技术：</a:t>
            </a:r>
          </a:p>
        </p:txBody>
      </p:sp>
      <p:sp>
        <p:nvSpPr>
          <p:cNvPr id="4" name="Content Placeholder 3"/>
          <p:cNvSpPr>
            <a:spLocks noGrp="1"/>
          </p:cNvSpPr>
          <p:nvPr>
            <p:ph sz="half" idx="2"/>
          </p:nvPr>
        </p:nvSpPr>
        <p:spPr/>
        <p:txBody>
          <a:bodyPr/>
          <a:lstStyle/>
          <a:p>
            <a:r>
              <a:t>1. 脑机交互技术是脑机接口的核心技术，它利用神经科学和工程学原理，建立大脑与外部设备之间的信息通道，实现人机交互。</a:t>
            </a:r>
          </a:p>
          <a:p>
            <a:r>
              <a:t>2. 脑机交互技术包括脑电信号采集、信号处理、特征提取、分类识别和控制算法等步骤，这些技术可以帮助我们解码大脑信号并将其转化为控制指令。</a:t>
            </a:r>
          </a:p>
          <a:p>
            <a:r>
              <a:t>3. 脑机交互技术的发展前景广阔，有望为残障人士提供新的沟通方式，甚至可以让人类直接与计算机进行交互，实现更加自然和直观的交互方式。</a:t>
            </a:r>
          </a:p>
        </p:txBody>
      </p:sp>
      <p:sp>
        <p:nvSpPr>
          <p:cNvPr id="5" name="Text Placeholder 4"/>
          <p:cNvSpPr>
            <a:spLocks noGrp="1"/>
          </p:cNvSpPr>
          <p:nvPr>
            <p:ph type="body" idx="3"/>
          </p:nvPr>
        </p:nvSpPr>
        <p:spPr/>
        <p:txBody>
          <a:bodyPr/>
          <a:lstStyle/>
          <a:p>
            <a:r>
              <a:t>脑机接口的临床应用：</a:t>
            </a:r>
          </a:p>
        </p:txBody>
      </p:sp>
      <p:sp>
        <p:nvSpPr>
          <p:cNvPr id="6" name="Content Placeholder 5"/>
          <p:cNvSpPr>
            <a:spLocks noGrp="1"/>
          </p:cNvSpPr>
          <p:nvPr>
            <p:ph sz="half" idx="4"/>
          </p:nvPr>
        </p:nvSpPr>
        <p:spPr/>
        <p:txBody>
          <a:bodyPr/>
          <a:lstStyle/>
          <a:p>
            <a:r>
              <a:t>1. 脑机接口技术在医学领域有着广泛的应用前景，可以帮助残障人士恢复或增强受损的功能，如帮助瘫痪患者控制假肢、帮助失语症患者进行交流等。</a:t>
            </a:r>
          </a:p>
          <a:p>
            <a:r>
              <a:t>2. 脑机接口技术还可以在精神疾病的治疗中发挥作用，如帮助抑郁症患者调节情绪、帮助强迫症患者控制强迫行为等。</a:t>
            </a:r>
          </a:p>
          <a:p>
            <a:r>
              <a:t>3. 脑机接口技术有望在未来为更多的人提供帮助，提高他们的生活质量和幸福感。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脑机接口的本质：建立大脑与外部设备的直接连接</a:t>
            </a:r>
          </a:p>
        </p:txBody>
      </p:sp>
      <p:sp>
        <p:nvSpPr>
          <p:cNvPr id="3" name="Text Placeholder 2"/>
          <p:cNvSpPr>
            <a:spLocks noGrp="1"/>
          </p:cNvSpPr>
          <p:nvPr>
            <p:ph type="body" idx="1"/>
          </p:nvPr>
        </p:nvSpPr>
        <p:spPr/>
        <p:txBody>
          <a:bodyPr/>
          <a:lstStyle/>
          <a:p>
            <a:r>
              <a:t>脑机接口的军事应用：</a:t>
            </a:r>
          </a:p>
        </p:txBody>
      </p:sp>
      <p:sp>
        <p:nvSpPr>
          <p:cNvPr id="4" name="Content Placeholder 3"/>
          <p:cNvSpPr>
            <a:spLocks noGrp="1"/>
          </p:cNvSpPr>
          <p:nvPr>
            <p:ph sz="half" idx="2"/>
          </p:nvPr>
        </p:nvSpPr>
        <p:spPr/>
        <p:txBody>
          <a:bodyPr/>
          <a:lstStyle/>
          <a:p>
            <a:r>
              <a:t>1. 脑机接口技术在军事领域也有着广泛的应用前景，如帮助士兵控制无人机、远程操控机器人等。</a:t>
            </a:r>
          </a:p>
          <a:p>
            <a:r>
              <a:t>2. 脑机接口技术还可以提高士兵的作战能力，如帮助士兵提高注意力、增强记忆力、提高决策能力等。</a:t>
            </a:r>
          </a:p>
          <a:p>
            <a:r>
              <a:t>3. 脑机接口技术的发展有望在未来为军队提供新的作战方式，提高军队的作战能力。</a:t>
            </a:r>
          </a:p>
        </p:txBody>
      </p:sp>
      <p:sp>
        <p:nvSpPr>
          <p:cNvPr id="5" name="Text Placeholder 4"/>
          <p:cNvSpPr>
            <a:spLocks noGrp="1"/>
          </p:cNvSpPr>
          <p:nvPr>
            <p:ph type="body" idx="3"/>
          </p:nvPr>
        </p:nvSpPr>
        <p:spPr/>
        <p:txBody>
          <a:bodyPr/>
          <a:lstStyle/>
          <a:p>
            <a:r>
              <a:t>脑机接口的伦理与法律问题：</a:t>
            </a:r>
          </a:p>
        </p:txBody>
      </p:sp>
      <p:sp>
        <p:nvSpPr>
          <p:cNvPr id="6" name="Content Placeholder 5"/>
          <p:cNvSpPr>
            <a:spLocks noGrp="1"/>
          </p:cNvSpPr>
          <p:nvPr>
            <p:ph sz="half" idx="4"/>
          </p:nvPr>
        </p:nvSpPr>
        <p:spPr/>
        <p:txBody>
          <a:bodyPr/>
          <a:lstStyle/>
          <a:p>
            <a:r>
              <a:t>1. 脑机接口技术的发展也带来了伦理和法律问题，如隐私保护、安全保障、人格认同等问题。</a:t>
            </a:r>
          </a:p>
          <a:p>
            <a:r>
              <a:t>2. 需要制定相关法律法规来规范脑机接口技术的研究和应用，保护个人隐私、确保安全保障、尊重人格认同。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大脑的可塑性：脑机接口技术的基础</a:t>
            </a:r>
          </a:p>
        </p:txBody>
      </p:sp>
      <p:sp>
        <p:nvSpPr>
          <p:cNvPr id="3" name="Subtitle 2"/>
          <p:cNvSpPr>
            <a:spLocks noGrp="1"/>
          </p:cNvSpPr>
          <p:nvPr>
            <p:ph type="subTitle" idx="1"/>
          </p:nvPr>
        </p:nvSpPr>
        <p:spPr/>
        <p:txBody>
          <a:bodyPr/>
          <a:lstStyle/>
          <a:p>
            <a:r>
              <a:t>脑机接口技术的神经科学基础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大脑的可塑性：脑机接口技术的基础</a:t>
            </a:r>
          </a:p>
        </p:txBody>
      </p:sp>
      <p:sp>
        <p:nvSpPr>
          <p:cNvPr id="3" name="Text Placeholder 2"/>
          <p:cNvSpPr>
            <a:spLocks noGrp="1"/>
          </p:cNvSpPr>
          <p:nvPr>
            <p:ph type="body" idx="1"/>
          </p:nvPr>
        </p:nvSpPr>
        <p:spPr/>
        <p:txBody>
          <a:bodyPr/>
          <a:lstStyle/>
          <a:p>
            <a:r>
              <a:t>大脑与神经的可塑性：</a:t>
            </a:r>
          </a:p>
        </p:txBody>
      </p:sp>
      <p:sp>
        <p:nvSpPr>
          <p:cNvPr id="4" name="Content Placeholder 3"/>
          <p:cNvSpPr>
            <a:spLocks noGrp="1"/>
          </p:cNvSpPr>
          <p:nvPr>
            <p:ph sz="half" idx="2"/>
          </p:nvPr>
        </p:nvSpPr>
        <p:spPr/>
        <p:txBody>
          <a:bodyPr/>
          <a:lstStyle/>
          <a:p>
            <a:r>
              <a:t>1. 大脑的可塑性是指大脑随着经验和学习而改变其结构和功能的能力。</a:t>
            </a:r>
          </a:p>
          <a:p>
            <a:r>
              <a:t>2. 神经可塑性包括突触可塑性、神经元可塑性和脑区可塑性等多个层级。</a:t>
            </a:r>
          </a:p>
          <a:p>
            <a:r>
              <a:t>3. 大脑的可塑性是脑机接口技术的基础，使大脑能够适应新的输入方式和控制输出设备。</a:t>
            </a:r>
          </a:p>
        </p:txBody>
      </p:sp>
      <p:sp>
        <p:nvSpPr>
          <p:cNvPr id="5" name="Text Placeholder 4"/>
          <p:cNvSpPr>
            <a:spLocks noGrp="1"/>
          </p:cNvSpPr>
          <p:nvPr>
            <p:ph type="body" idx="3"/>
          </p:nvPr>
        </p:nvSpPr>
        <p:spPr/>
        <p:txBody>
          <a:bodyPr/>
          <a:lstStyle/>
          <a:p>
            <a:r>
              <a:t>脑-机接口技术的神经科学基础：</a:t>
            </a:r>
          </a:p>
        </p:txBody>
      </p:sp>
      <p:sp>
        <p:nvSpPr>
          <p:cNvPr id="6" name="Content Placeholder 5"/>
          <p:cNvSpPr>
            <a:spLocks noGrp="1"/>
          </p:cNvSpPr>
          <p:nvPr>
            <p:ph sz="half" idx="4"/>
          </p:nvPr>
        </p:nvSpPr>
        <p:spPr/>
        <p:txBody>
          <a:bodyPr/>
          <a:lstStyle/>
          <a:p>
            <a:r>
              <a:t>1. 脑机接口是利用神经科学的原理和方法来连接大脑与外部设备，实现信息交换的技术。</a:t>
            </a:r>
          </a:p>
          <a:p>
            <a:r>
              <a:t>2. 脑机接口技术主要分为侵入式和非侵入式两种。</a:t>
            </a:r>
          </a:p>
          <a:p>
            <a:r>
              <a:t>3. 脑机接口技术具有广泛的应用前景，包括医疗、康复、教育、娱乐等领域。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大脑的可塑性：脑机接口技术的基础</a:t>
            </a:r>
          </a:p>
        </p:txBody>
      </p:sp>
      <p:sp>
        <p:nvSpPr>
          <p:cNvPr id="3" name="Text Placeholder 2"/>
          <p:cNvSpPr>
            <a:spLocks noGrp="1"/>
          </p:cNvSpPr>
          <p:nvPr>
            <p:ph type="body" idx="1"/>
          </p:nvPr>
        </p:nvSpPr>
        <p:spPr/>
        <p:txBody>
          <a:bodyPr/>
          <a:lstStyle/>
          <a:p>
            <a:r>
              <a:t>脑机接口技术的潜在风险和挑战：</a:t>
            </a:r>
          </a:p>
        </p:txBody>
      </p:sp>
      <p:sp>
        <p:nvSpPr>
          <p:cNvPr id="4" name="Content Placeholder 3"/>
          <p:cNvSpPr>
            <a:spLocks noGrp="1"/>
          </p:cNvSpPr>
          <p:nvPr>
            <p:ph sz="half" idx="2"/>
          </p:nvPr>
        </p:nvSpPr>
        <p:spPr/>
        <p:txBody>
          <a:bodyPr/>
          <a:lstStyle/>
          <a:p>
            <a:r>
              <a:t>1. 脑机接口技术存在潜在的风险，包括信息泄露、人格改变和意识控制等。</a:t>
            </a:r>
          </a:p>
          <a:p>
            <a:r>
              <a:t>2. 脑机接口技术面临着许多挑战，包括信号采集、信号处理、系统集成和伦理问题。</a:t>
            </a:r>
          </a:p>
          <a:p>
            <a:r>
              <a:t>3. 伦理问题包括：隐私、安全、自主权和歧视。</a:t>
            </a:r>
          </a:p>
        </p:txBody>
      </p:sp>
      <p:sp>
        <p:nvSpPr>
          <p:cNvPr id="5" name="Text Placeholder 4"/>
          <p:cNvSpPr>
            <a:spLocks noGrp="1"/>
          </p:cNvSpPr>
          <p:nvPr>
            <p:ph type="body" idx="3"/>
          </p:nvPr>
        </p:nvSpPr>
        <p:spPr/>
        <p:txBody>
          <a:bodyPr/>
          <a:lstStyle/>
          <a:p>
            <a:r>
              <a:t>脑机接口技术的未来发展趋势：</a:t>
            </a:r>
          </a:p>
        </p:txBody>
      </p:sp>
      <p:sp>
        <p:nvSpPr>
          <p:cNvPr id="6" name="Content Placeholder 5"/>
          <p:cNvSpPr>
            <a:spLocks noGrp="1"/>
          </p:cNvSpPr>
          <p:nvPr>
            <p:ph sz="half" idx="4"/>
          </p:nvPr>
        </p:nvSpPr>
        <p:spPr/>
        <p:txBody>
          <a:bodyPr/>
          <a:lstStyle/>
          <a:p>
            <a:r>
              <a:t>1. 脑机接口技术正在快速发展，研究人员正在不断探索新的方法和技术来提高脑机接口的性能和安全性。</a:t>
            </a:r>
          </a:p>
          <a:p>
            <a:r>
              <a:t>2. 脑机接口技术在未来有望应用于更多领域，包括医疗、康复、教育、娱乐和军事等。</a:t>
            </a:r>
          </a:p>
          <a:p>
            <a:r>
              <a:t>3. 脑机接口技术有望为人类带来新的能力和体验，并对人类的社会和文化产生深远的影响。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大脑的可塑性：脑机接口技术的基础</a:t>
            </a:r>
          </a:p>
        </p:txBody>
      </p:sp>
      <p:sp>
        <p:nvSpPr>
          <p:cNvPr id="3" name="Text Placeholder 2"/>
          <p:cNvSpPr>
            <a:spLocks noGrp="1"/>
          </p:cNvSpPr>
          <p:nvPr>
            <p:ph type="body" idx="1"/>
          </p:nvPr>
        </p:nvSpPr>
        <p:spPr/>
        <p:txBody>
          <a:bodyPr/>
          <a:lstStyle/>
          <a:p>
            <a:r>
              <a:t>脑机接口技术与脑科学研究的关系：</a:t>
            </a:r>
          </a:p>
        </p:txBody>
      </p:sp>
      <p:sp>
        <p:nvSpPr>
          <p:cNvPr id="4" name="Content Placeholder 3"/>
          <p:cNvSpPr>
            <a:spLocks noGrp="1"/>
          </p:cNvSpPr>
          <p:nvPr>
            <p:ph sz="half" idx="2"/>
          </p:nvPr>
        </p:nvSpPr>
        <p:spPr/>
        <p:txBody>
          <a:bodyPr/>
          <a:lstStyle/>
          <a:p>
            <a:r>
              <a:t>1. 脑机接口技术与脑科学研究相互促进，脑科学研究为脑机接口技术提供了理论基础和方法，而脑机接口技术又为脑科学研究提供了新的工具和手段。</a:t>
            </a:r>
          </a:p>
          <a:p>
            <a:r>
              <a:t>2. 脑机接口技术帮助科学家们了解大脑的功能，并为开发新的治疗方法和诊断工具提供了可能性。</a:t>
            </a:r>
          </a:p>
          <a:p>
            <a:r>
              <a:t>3. 脑机接口技术也会对脑科学研究产生影响，例如，可以帮助科学家们更深入地了解大脑的运作机制，并开发新的治疗方法来治疗神经系统疾病。</a:t>
            </a:r>
          </a:p>
        </p:txBody>
      </p:sp>
      <p:sp>
        <p:nvSpPr>
          <p:cNvPr id="5" name="Text Placeholder 4"/>
          <p:cNvSpPr>
            <a:spLocks noGrp="1"/>
          </p:cNvSpPr>
          <p:nvPr>
            <p:ph type="body" idx="3"/>
          </p:nvPr>
        </p:nvSpPr>
        <p:spPr/>
        <p:txBody>
          <a:bodyPr/>
          <a:lstStyle/>
          <a:p>
            <a:r>
              <a:t>脑机接口技术与人工智能的关系：</a:t>
            </a:r>
          </a:p>
        </p:txBody>
      </p:sp>
      <p:sp>
        <p:nvSpPr>
          <p:cNvPr id="6" name="Content Placeholder 5"/>
          <p:cNvSpPr>
            <a:spLocks noGrp="1"/>
          </p:cNvSpPr>
          <p:nvPr>
            <p:ph sz="half" idx="4"/>
          </p:nvPr>
        </p:nvSpPr>
        <p:spPr/>
        <p:txBody>
          <a:bodyPr/>
          <a:lstStyle/>
          <a:p>
            <a:r>
              <a:t>1. 脑机接口技术和人工智能是相互关联的，例如，人工智能可以帮助脑机接口技术处理和分析复杂的数据。</a:t>
            </a:r>
          </a:p>
          <a:p>
            <a:r>
              <a:t>2. 人工智能可以帮助脑机接口技术开发新的算法和方法，以提高其性能和安全性。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神经编码：理解大脑信息的编码方式</a:t>
            </a:r>
          </a:p>
        </p:txBody>
      </p:sp>
      <p:sp>
        <p:nvSpPr>
          <p:cNvPr id="3" name="Subtitle 2"/>
          <p:cNvSpPr>
            <a:spLocks noGrp="1"/>
          </p:cNvSpPr>
          <p:nvPr>
            <p:ph type="subTitle" idx="1"/>
          </p:nvPr>
        </p:nvSpPr>
        <p:spPr/>
        <p:txBody>
          <a:bodyPr/>
          <a:lstStyle/>
          <a:p>
            <a:r>
              <a:t>脑机接口技术的神经科学基础</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https://d.book118.com/916102052203010103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神经科学基础：脑机接口技术的前沿</vt:lpstr>
      <vt:lpstr> 神经科学基础：脑机接口技术的前沿</vt:lpstr>
      <vt:lpstr> 神经科学基础：脑机接口技术的前沿</vt:lpstr>
      <vt:lpstr> 神经科学基础：脑机接口技术的前沿</vt:lpstr>
      <vt:lpstr> 脑机接口的本质：建立大脑与外部设备的直接连接</vt:lpstr>
      <vt:lpstr>#. 脑机接口的本质：建立大脑与外部设备的直接连接</vt:lpstr>
      <vt:lpstr>#. 脑机接口的本质：建立大脑与外部设备的直接连接</vt:lpstr>
      <vt:lpstr>#. 脑机接口的本质：建立大脑与外部设备的直接连接</vt:lpstr>
      <vt:lpstr> 大脑的可塑性：脑机接口技术的基础</vt:lpstr>
      <vt:lpstr>#. 大脑的可塑性：脑机接口技术的基础</vt:lpstr>
      <vt:lpstr>#. 大脑的可塑性：脑机接口技术的基础</vt:lpstr>
      <vt:lpstr>#. 大脑的可塑性：脑机接口技术的基础</vt:lpstr>
      <vt:lpstr> 神经编码：理解大脑信息的编码方式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2024-09-29T02:00:05.507</cp:lastPrinted>
  <dcterms:created xsi:type="dcterms:W3CDTF">2024-09-28T18:00:05Z</dcterms:created>
  <dcterms:modified xsi:type="dcterms:W3CDTF">2024-09-28T18:00:07Z</dcterms:modified>
</cp:coreProperties>
</file>